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414141"/>
        </a:solidFill>
        <a:effectLst/>
        <a:uFillTx/>
        <a:latin typeface="Palatino"/>
        <a:ea typeface="Palatino"/>
        <a:cs typeface="Palatino"/>
        <a:sym typeface="Palatino"/>
      </a:defRPr>
    </a:lvl1pPr>
    <a:lvl2pPr marL="0" marR="0" indent="0" algn="l"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414141"/>
        </a:solidFill>
        <a:effectLst/>
        <a:uFillTx/>
        <a:latin typeface="Palatino"/>
        <a:ea typeface="Palatino"/>
        <a:cs typeface="Palatino"/>
        <a:sym typeface="Palatino"/>
      </a:defRPr>
    </a:lvl2pPr>
    <a:lvl3pPr marL="0" marR="0" indent="0" algn="l"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414141"/>
        </a:solidFill>
        <a:effectLst/>
        <a:uFillTx/>
        <a:latin typeface="Palatino"/>
        <a:ea typeface="Palatino"/>
        <a:cs typeface="Palatino"/>
        <a:sym typeface="Palatino"/>
      </a:defRPr>
    </a:lvl3pPr>
    <a:lvl4pPr marL="0" marR="0" indent="0" algn="l"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414141"/>
        </a:solidFill>
        <a:effectLst/>
        <a:uFillTx/>
        <a:latin typeface="Palatino"/>
        <a:ea typeface="Palatino"/>
        <a:cs typeface="Palatino"/>
        <a:sym typeface="Palatino"/>
      </a:defRPr>
    </a:lvl4pPr>
    <a:lvl5pPr marL="0" marR="0" indent="0" algn="l"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414141"/>
        </a:solidFill>
        <a:effectLst/>
        <a:uFillTx/>
        <a:latin typeface="Palatino"/>
        <a:ea typeface="Palatino"/>
        <a:cs typeface="Palatino"/>
        <a:sym typeface="Palatino"/>
      </a:defRPr>
    </a:lvl5pPr>
    <a:lvl6pPr marL="0" marR="0" indent="0" algn="l"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414141"/>
        </a:solidFill>
        <a:effectLst/>
        <a:uFillTx/>
        <a:latin typeface="Palatino"/>
        <a:ea typeface="Palatino"/>
        <a:cs typeface="Palatino"/>
        <a:sym typeface="Palatino"/>
      </a:defRPr>
    </a:lvl6pPr>
    <a:lvl7pPr marL="0" marR="0" indent="0" algn="l"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414141"/>
        </a:solidFill>
        <a:effectLst/>
        <a:uFillTx/>
        <a:latin typeface="Palatino"/>
        <a:ea typeface="Palatino"/>
        <a:cs typeface="Palatino"/>
        <a:sym typeface="Palatino"/>
      </a:defRPr>
    </a:lvl7pPr>
    <a:lvl8pPr marL="0" marR="0" indent="0" algn="l"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414141"/>
        </a:solidFill>
        <a:effectLst/>
        <a:uFillTx/>
        <a:latin typeface="Palatino"/>
        <a:ea typeface="Palatino"/>
        <a:cs typeface="Palatino"/>
        <a:sym typeface="Palatino"/>
      </a:defRPr>
    </a:lvl8pPr>
    <a:lvl9pPr marL="0" marR="0" indent="0" algn="l"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414141"/>
        </a:solidFill>
        <a:effectLst/>
        <a:uFillTx/>
        <a:latin typeface="Palatino"/>
        <a:ea typeface="Palatino"/>
        <a:cs typeface="Palatino"/>
        <a:sym typeface="Palatino"/>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9847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5">
              <a:hueOff val="-375889"/>
              <a:satOff val="-9195"/>
              <a:lumOff val="-14901"/>
            </a:schemeClr>
          </a:solidFill>
        </a:fill>
      </a:tcStyle>
    </a:firstRow>
  </a:tblStyle>
  <a:tblStyle styleId="{C7B018BB-80A7-4F77-B60F-C8B233D01FF8}" styleName="">
    <a:tblBg/>
    <a:wholeTbl>
      <a:tcTxStyle b="off" i="off">
        <a:font>
          <a:latin typeface="Palatino"/>
          <a:ea typeface="Palatino"/>
          <a:cs typeface="Palatino"/>
        </a:font>
        <a:srgbClr val="414141"/>
      </a:tcTxStyle>
      <a:tcStyle>
        <a:tcBdr>
          <a:left>
            <a:ln w="25400" cap="rnd">
              <a:solidFill>
                <a:srgbClr val="C9C3BA"/>
              </a:solidFill>
              <a:custDash>
                <a:ds d="100000" sp="200000"/>
              </a:custDash>
              <a:miter lim="400000"/>
            </a:ln>
          </a:left>
          <a:right>
            <a:ln w="25400" cap="rnd">
              <a:solidFill>
                <a:srgbClr val="C9C3BA"/>
              </a:solidFill>
              <a:custDash>
                <a:ds d="100000" sp="200000"/>
              </a:custDash>
              <a:miter lim="400000"/>
            </a:ln>
          </a:right>
          <a:top>
            <a:ln w="25400" cap="rnd">
              <a:solidFill>
                <a:srgbClr val="C9C3BA"/>
              </a:solidFill>
              <a:custDash>
                <a:ds d="100000" sp="200000"/>
              </a:custDash>
              <a:miter lim="400000"/>
            </a:ln>
          </a:top>
          <a:bottom>
            <a:ln w="25400" cap="rnd">
              <a:solidFill>
                <a:srgbClr val="C9C3BA"/>
              </a:solidFill>
              <a:custDash>
                <a:ds d="100000" sp="200000"/>
              </a:custDash>
              <a:miter lim="400000"/>
            </a:ln>
          </a:bottom>
          <a:insideH>
            <a:ln w="25400" cap="rnd">
              <a:solidFill>
                <a:srgbClr val="C9C3BA"/>
              </a:solidFill>
              <a:custDash>
                <a:ds d="100000" sp="200000"/>
              </a:custDash>
              <a:miter lim="400000"/>
            </a:ln>
          </a:insideH>
          <a:insideV>
            <a:ln w="25400" cap="rnd">
              <a:solidFill>
                <a:srgbClr val="C9C3BA"/>
              </a:solidFill>
              <a:custDash>
                <a:ds d="100000" sp="200000"/>
              </a:custDash>
              <a:miter lim="400000"/>
            </a:ln>
          </a:insideV>
        </a:tcBdr>
        <a:fill>
          <a:noFill/>
        </a:fill>
      </a:tcStyle>
    </a:wholeTbl>
    <a:band2H>
      <a:tcTxStyle/>
      <a:tcStyle>
        <a:tcBdr/>
        <a:fill>
          <a:solidFill>
            <a:srgbClr val="C9C3BA">
              <a:alpha val="75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noFill/>
        </a:fill>
      </a:tcStyle>
    </a:firstRow>
  </a:tblStyle>
  <a:tblStyle styleId="{EEE7283C-3CF3-47DC-8721-378D4A62B228}"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39D60"/>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3">
              <a:hueOff val="708446"/>
              <a:satOff val="-4821"/>
              <a:lumOff val="-14251"/>
            </a:schemeClr>
          </a:solidFill>
        </a:fill>
      </a:tcStyle>
    </a:firstRow>
  </a:tblStyle>
  <a:tblStyle styleId="{CF821DB8-F4EB-4A41-A1BA-3FCAFE7338EE}" styleName="">
    <a:tblBg/>
    <a:wholeTbl>
      <a:tcTxStyle b="off" i="off">
        <a:font>
          <a:latin typeface="Palatino"/>
          <a:ea typeface="Palatino"/>
          <a:cs typeface="Palatino"/>
        </a:font>
        <a:srgbClr val="414141"/>
      </a:tcTxStyle>
      <a:tcStyle>
        <a:tcBdr>
          <a:left>
            <a:ln w="12700" cap="flat">
              <a:solidFill>
                <a:schemeClr val="accent1">
                  <a:hueOff val="-113918"/>
                  <a:satOff val="19024"/>
                  <a:lumOff val="19749"/>
                </a:schemeClr>
              </a:solidFill>
              <a:prstDash val="solid"/>
              <a:miter lim="400000"/>
            </a:ln>
          </a:left>
          <a:right>
            <a:ln w="12700" cap="flat">
              <a:solidFill>
                <a:schemeClr val="accent1">
                  <a:hueOff val="-113918"/>
                  <a:satOff val="19024"/>
                  <a:lumOff val="19749"/>
                </a:schemeClr>
              </a:solidFill>
              <a:prstDash val="solid"/>
              <a:miter lim="400000"/>
            </a:ln>
          </a:right>
          <a:top>
            <a:ln w="12700" cap="flat">
              <a:solidFill>
                <a:schemeClr val="accent1">
                  <a:hueOff val="-113918"/>
                  <a:satOff val="19024"/>
                  <a:lumOff val="19749"/>
                </a:schemeClr>
              </a:solidFill>
              <a:prstDash val="solid"/>
              <a:miter lim="400000"/>
            </a:ln>
          </a:top>
          <a:bottom>
            <a:ln w="12700" cap="flat">
              <a:solidFill>
                <a:schemeClr val="accent1">
                  <a:hueOff val="-113918"/>
                  <a:satOff val="19024"/>
                  <a:lumOff val="19749"/>
                </a:schemeClr>
              </a:solidFill>
              <a:prstDash val="solid"/>
              <a:miter lim="400000"/>
            </a:ln>
          </a:bottom>
          <a:insideH>
            <a:ln w="12700" cap="flat">
              <a:solidFill>
                <a:schemeClr val="accent1">
                  <a:hueOff val="-113918"/>
                  <a:satOff val="19024"/>
                  <a:lumOff val="19749"/>
                </a:schemeClr>
              </a:solidFill>
              <a:prstDash val="solid"/>
              <a:miter lim="400000"/>
            </a:ln>
          </a:insideH>
          <a:insideV>
            <a:ln w="12700" cap="flat">
              <a:solidFill>
                <a:schemeClr val="accent1">
                  <a:hueOff val="-113918"/>
                  <a:satOff val="19024"/>
                  <a:lumOff val="19749"/>
                </a:schemeClr>
              </a:solidFill>
              <a:prstDash val="solid"/>
              <a:miter lim="400000"/>
            </a:ln>
          </a:insideV>
        </a:tcBdr>
        <a:fill>
          <a:noFill/>
        </a:fill>
      </a:tcStyle>
    </a:wholeTbl>
    <a:band2H>
      <a:tcTxStyle/>
      <a:tcStyle>
        <a:tcBdr/>
        <a:fill>
          <a:solidFill>
            <a:schemeClr val="accent1">
              <a:hueOff val="-113918"/>
              <a:satOff val="19024"/>
              <a:lumOff val="19749"/>
              <a:alpha val="35000"/>
            </a:scheme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38AAF"/>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6"/>
              <a:satOff val="13972"/>
              <a:lumOff val="-24493"/>
            </a:schemeClr>
          </a:solid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4"/>
              <a:satOff val="6343"/>
              <a:lumOff val="-13963"/>
            </a:schemeClr>
          </a:solidFill>
        </a:fill>
      </a:tcStyle>
    </a:firstRow>
  </a:tblStyle>
  <a:tblStyle styleId="{33BA23B1-9221-436E-865A-0063620EA4FD}" styleName="">
    <a:tblBg/>
    <a:wholeTbl>
      <a:tcTxStyle b="off" i="off">
        <a:font>
          <a:latin typeface="Palatino"/>
          <a:ea typeface="Palatino"/>
          <a:cs typeface="Palatino"/>
        </a:font>
        <a:srgbClr val="414141"/>
      </a:tcTxStyle>
      <a:tcStyle>
        <a:tcBdr>
          <a:left>
            <a:ln w="12700" cap="flat">
              <a:solidFill>
                <a:srgbClr val="C9C3BA"/>
              </a:solidFill>
              <a:prstDash val="solid"/>
              <a:miter lim="400000"/>
            </a:ln>
          </a:left>
          <a:right>
            <a:ln w="12700" cap="flat">
              <a:solidFill>
                <a:srgbClr val="C9C3BA"/>
              </a:solidFill>
              <a:prstDash val="solid"/>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solidFill>
                <a:srgbClr val="C9C3BA"/>
              </a:solidFill>
              <a:prstDash val="solid"/>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6635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rgbClr val="89847F"/>
          </a:solidFill>
        </a:fill>
      </a:tcStyle>
    </a:firstRow>
  </a:tblStyle>
  <a:tblStyle styleId="{2708684C-4D16-4618-839F-0558EEFCDFE6}"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wholeTbl>
    <a:band2H>
      <a:tcTxStyle/>
      <a:tcStyle>
        <a:tcBdr/>
        <a:fill>
          <a:solidFill>
            <a:srgbClr val="C9C3BA">
              <a:alpha val="35000"/>
            </a:srgbClr>
          </a:solidFill>
        </a:fill>
      </a:tcStyle>
    </a:band2H>
    <a:firstCol>
      <a:tcTxStyle b="off" i="off">
        <a:font>
          <a:latin typeface="Palatino"/>
          <a:ea typeface="Palatino"/>
          <a:cs typeface="Palatino"/>
        </a:font>
        <a:srgbClr val="414141"/>
      </a:tcTxStyle>
      <a:tcStyle>
        <a:tcBdr>
          <a:left>
            <a:ln w="12700" cap="flat">
              <a:noFill/>
              <a:miter lim="400000"/>
            </a:ln>
          </a:left>
          <a:right>
            <a:ln w="25400" cap="flat">
              <a:solidFill>
                <a:srgbClr val="000000"/>
              </a:solidFill>
              <a:prstDash val="solid"/>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noFill/>
              <a:miter lim="400000"/>
            </a:ln>
          </a:bottom>
          <a:insideH>
            <a:ln w="12700" cap="flat">
              <a:solidFill>
                <a:srgbClr val="89847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25400" cap="flat">
              <a:solidFill>
                <a:srgbClr val="000000"/>
              </a:solidFill>
              <a:prstDash val="solid"/>
              <a:miter lim="400000"/>
            </a:ln>
          </a:bottom>
          <a:insideH>
            <a:ln w="12700" cap="flat">
              <a:solidFill>
                <a:srgbClr val="89847F"/>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176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1143000" y="685800"/>
            <a:ext cx="4572000" cy="3429000"/>
          </a:xfrm>
          <a:prstGeom prst="rect">
            <a:avLst/>
          </a:prstGeom>
        </p:spPr>
        <p:txBody>
          <a:bodyPr/>
          <a:lstStyle/>
          <a:p>
            <a:endParaRPr/>
          </a:p>
        </p:txBody>
      </p:sp>
      <p:sp>
        <p:nvSpPr>
          <p:cNvPr id="131" name="Shape 13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3" name="Line"/>
          <p:cNvSpPr/>
          <p:nvPr/>
        </p:nvSpPr>
        <p:spPr>
          <a:xfrm>
            <a:off x="508000" y="6591300"/>
            <a:ext cx="11999453" cy="0"/>
          </a:xfrm>
          <a:prstGeom prst="line">
            <a:avLst/>
          </a:prstGeom>
          <a:ln w="12700">
            <a:solidFill>
              <a:srgbClr val="444444">
                <a:alpha val="30000"/>
              </a:srgbClr>
            </a:solidFill>
            <a:miter lim="400000"/>
          </a:ln>
        </p:spPr>
        <p:txBody>
          <a:bodyPr lIns="50800" tIns="50800" rIns="50800" bIns="50800" anchor="ctr"/>
          <a:lstStyle/>
          <a:p>
            <a:pPr defTabSz="457200">
              <a:defRPr sz="1200">
                <a:solidFill>
                  <a:srgbClr val="000000"/>
                </a:solidFill>
                <a:latin typeface="Helvetica"/>
                <a:ea typeface="Helvetica"/>
                <a:cs typeface="Helvetica"/>
                <a:sym typeface="Helvetica"/>
              </a:defRPr>
            </a:pPr>
            <a:endParaRPr/>
          </a:p>
        </p:txBody>
      </p:sp>
      <p:sp>
        <p:nvSpPr>
          <p:cNvPr id="14" name="Line"/>
          <p:cNvSpPr/>
          <p:nvPr/>
        </p:nvSpPr>
        <p:spPr>
          <a:xfrm>
            <a:off x="508000" y="4089400"/>
            <a:ext cx="12000019" cy="0"/>
          </a:xfrm>
          <a:prstGeom prst="line">
            <a:avLst/>
          </a:prstGeom>
          <a:ln w="12700">
            <a:solidFill>
              <a:srgbClr val="444444">
                <a:alpha val="30000"/>
              </a:srgbClr>
            </a:solidFill>
            <a:miter lim="400000"/>
          </a:ln>
        </p:spPr>
        <p:txBody>
          <a:bodyPr lIns="50800" tIns="50800" rIns="50800" bIns="50800" anchor="ctr"/>
          <a:lstStyle/>
          <a:p>
            <a:pPr defTabSz="457200">
              <a:defRPr sz="1200">
                <a:solidFill>
                  <a:srgbClr val="000000"/>
                </a:solidFill>
                <a:latin typeface="Helvetica"/>
                <a:ea typeface="Helvetica"/>
                <a:cs typeface="Helvetica"/>
                <a:sym typeface="Helvetica"/>
              </a:defRPr>
            </a:pPr>
            <a:endParaRPr/>
          </a:p>
        </p:txBody>
      </p:sp>
      <p:sp>
        <p:nvSpPr>
          <p:cNvPr id="15" name="Line"/>
          <p:cNvSpPr/>
          <p:nvPr/>
        </p:nvSpPr>
        <p:spPr>
          <a:xfrm flipV="1">
            <a:off x="7994302" y="4526255"/>
            <a:ext cx="1" cy="1642759"/>
          </a:xfrm>
          <a:prstGeom prst="line">
            <a:avLst/>
          </a:prstGeom>
          <a:ln w="12700">
            <a:solidFill>
              <a:srgbClr val="444444">
                <a:alpha val="30000"/>
              </a:srgbClr>
            </a:solidFill>
            <a:miter lim="400000"/>
          </a:ln>
        </p:spPr>
        <p:txBody>
          <a:bodyPr lIns="50800" tIns="50800" rIns="50800" bIns="50800" anchor="ctr"/>
          <a:lstStyle/>
          <a:p>
            <a:pPr defTabSz="457200">
              <a:defRPr sz="1200">
                <a:solidFill>
                  <a:srgbClr val="000000"/>
                </a:solidFill>
                <a:latin typeface="Helvetica"/>
                <a:ea typeface="Helvetica"/>
                <a:cs typeface="Helvetica"/>
                <a:sym typeface="Helvetica"/>
              </a:defRPr>
            </a:pPr>
            <a:endParaRPr/>
          </a:p>
        </p:txBody>
      </p:sp>
      <p:sp>
        <p:nvSpPr>
          <p:cNvPr id="16" name="Lorem Ipsum Dolor"/>
          <p:cNvSpPr txBox="1">
            <a:spLocks noGrp="1"/>
          </p:cNvSpPr>
          <p:nvPr>
            <p:ph type="body" sz="quarter" idx="13"/>
          </p:nvPr>
        </p:nvSpPr>
        <p:spPr>
          <a:xfrm>
            <a:off x="508000" y="3505200"/>
            <a:ext cx="7200900" cy="508000"/>
          </a:xfrm>
          <a:prstGeom prst="rect">
            <a:avLst/>
          </a:prstGeom>
        </p:spPr>
        <p:txBody>
          <a:bodyPr>
            <a:spAutoFit/>
          </a:bodyPr>
          <a:lstStyle>
            <a:lvl1pPr marL="0" indent="0">
              <a:lnSpc>
                <a:spcPct val="110000"/>
              </a:lnSpc>
              <a:spcBef>
                <a:spcPts val="0"/>
              </a:spcBef>
              <a:buClrTx/>
              <a:buSzTx/>
              <a:buFontTx/>
              <a:buNone/>
              <a:defRPr sz="2400" i="1"/>
            </a:lvl1pPr>
          </a:lstStyle>
          <a:p>
            <a:r>
              <a:t>Lorem Ipsum Dolor</a:t>
            </a:r>
          </a:p>
        </p:txBody>
      </p:sp>
      <p:sp>
        <p:nvSpPr>
          <p:cNvPr id="17" name="Title Text"/>
          <p:cNvSpPr txBox="1">
            <a:spLocks noGrp="1"/>
          </p:cNvSpPr>
          <p:nvPr>
            <p:ph type="title"/>
          </p:nvPr>
        </p:nvSpPr>
        <p:spPr>
          <a:xfrm>
            <a:off x="508000" y="4140200"/>
            <a:ext cx="7200900" cy="2413000"/>
          </a:xfrm>
          <a:prstGeom prst="rect">
            <a:avLst/>
          </a:prstGeom>
        </p:spPr>
        <p:txBody>
          <a:bodyPr/>
          <a:lstStyle>
            <a:lvl1pPr algn="l"/>
          </a:lstStyle>
          <a:p>
            <a:r>
              <a:t>Title Text</a:t>
            </a:r>
          </a:p>
        </p:txBody>
      </p:sp>
      <p:sp>
        <p:nvSpPr>
          <p:cNvPr id="18" name="Body Level One…"/>
          <p:cNvSpPr txBox="1">
            <a:spLocks noGrp="1"/>
          </p:cNvSpPr>
          <p:nvPr>
            <p:ph type="body" sz="quarter" idx="1"/>
          </p:nvPr>
        </p:nvSpPr>
        <p:spPr>
          <a:xfrm>
            <a:off x="8280400" y="4140200"/>
            <a:ext cx="4241800" cy="2413000"/>
          </a:xfrm>
          <a:prstGeom prst="rect">
            <a:avLst/>
          </a:prstGeom>
        </p:spPr>
        <p:txBody>
          <a:bodyPr/>
          <a:lstStyle>
            <a:lvl1pPr marL="0" indent="0">
              <a:spcBef>
                <a:spcPts val="0"/>
              </a:spcBef>
              <a:buClrTx/>
              <a:buSzTx/>
              <a:buFontTx/>
              <a:buNone/>
              <a:defRPr sz="2400"/>
            </a:lvl1pPr>
            <a:lvl2pPr marL="0" indent="0">
              <a:spcBef>
                <a:spcPts val="0"/>
              </a:spcBef>
              <a:buClrTx/>
              <a:buSzTx/>
              <a:buFontTx/>
              <a:buNone/>
              <a:defRPr sz="2400"/>
            </a:lvl2pPr>
            <a:lvl3pPr marL="0" indent="0">
              <a:spcBef>
                <a:spcPts val="0"/>
              </a:spcBef>
              <a:buClrTx/>
              <a:buSzTx/>
              <a:buFontTx/>
              <a:buNone/>
              <a:defRPr sz="2400"/>
            </a:lvl3pPr>
            <a:lvl4pPr marL="0" indent="0">
              <a:spcBef>
                <a:spcPts val="0"/>
              </a:spcBef>
              <a:buClrTx/>
              <a:buSzTx/>
              <a:buFontTx/>
              <a:buNone/>
              <a:defRPr sz="2400"/>
            </a:lvl4pPr>
            <a:lvl5pPr marL="0" indent="0">
              <a:spcBef>
                <a:spcPts val="0"/>
              </a:spcBef>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07" name="–Johnny Appleseed"/>
          <p:cNvSpPr txBox="1">
            <a:spLocks noGrp="1"/>
          </p:cNvSpPr>
          <p:nvPr>
            <p:ph type="body" sz="quarter" idx="13"/>
          </p:nvPr>
        </p:nvSpPr>
        <p:spPr>
          <a:xfrm>
            <a:off x="533400" y="5969000"/>
            <a:ext cx="11938000" cy="609600"/>
          </a:xfrm>
          <a:prstGeom prst="rect">
            <a:avLst/>
          </a:prstGeom>
        </p:spPr>
        <p:txBody>
          <a:bodyPr anchor="t">
            <a:spAutoFit/>
          </a:bodyPr>
          <a:lstStyle>
            <a:lvl1pPr marL="0" indent="0" algn="ctr">
              <a:spcBef>
                <a:spcPts val="1200"/>
              </a:spcBef>
              <a:buClrTx/>
              <a:buSzTx/>
              <a:buFontTx/>
              <a:buNone/>
              <a:defRPr sz="3000" i="1"/>
            </a:lvl1pPr>
          </a:lstStyle>
          <a:p>
            <a:r>
              <a:t>–Johnny Appleseed</a:t>
            </a:r>
          </a:p>
        </p:txBody>
      </p:sp>
      <p:sp>
        <p:nvSpPr>
          <p:cNvPr id="108" name="“Type a quote here.”"/>
          <p:cNvSpPr txBox="1">
            <a:spLocks noGrp="1"/>
          </p:cNvSpPr>
          <p:nvPr>
            <p:ph type="body" sz="quarter" idx="14"/>
          </p:nvPr>
        </p:nvSpPr>
        <p:spPr>
          <a:xfrm>
            <a:off x="1270000" y="4254500"/>
            <a:ext cx="10464800" cy="711200"/>
          </a:xfrm>
          <a:prstGeom prst="rect">
            <a:avLst/>
          </a:prstGeom>
        </p:spPr>
        <p:txBody>
          <a:bodyPr>
            <a:spAutoFit/>
          </a:bodyPr>
          <a:lstStyle>
            <a:lvl1pPr marL="0" indent="0" algn="ctr">
              <a:spcBef>
                <a:spcPts val="0"/>
              </a:spcBef>
              <a:buClrTx/>
              <a:buSzTx/>
              <a:buFontTx/>
              <a:buNone/>
            </a:lvl1pPr>
          </a:lstStyle>
          <a:p>
            <a:r>
              <a:t>“Type a quote here.” </a:t>
            </a:r>
          </a:p>
        </p:txBody>
      </p:sp>
      <p:sp>
        <p:nvSpPr>
          <p:cNvPr id="1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16" name="Image"/>
          <p:cNvSpPr>
            <a:spLocks noGrp="1"/>
          </p:cNvSpPr>
          <p:nvPr>
            <p:ph type="pic" idx="13"/>
          </p:nvPr>
        </p:nvSpPr>
        <p:spPr>
          <a:xfrm>
            <a:off x="-901700" y="-127000"/>
            <a:ext cx="14211300" cy="9997255"/>
          </a:xfrm>
          <a:prstGeom prst="rect">
            <a:avLst/>
          </a:prstGeom>
        </p:spPr>
        <p:txBody>
          <a:bodyPr lIns="91439" tIns="45719" rIns="91439" bIns="45719" anchor="t">
            <a:noAutofit/>
          </a:bodyPr>
          <a:lstStyle/>
          <a:p>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6" name="Line"/>
          <p:cNvSpPr/>
          <p:nvPr/>
        </p:nvSpPr>
        <p:spPr>
          <a:xfrm flipV="1">
            <a:off x="7994302" y="7053555"/>
            <a:ext cx="1" cy="1642759"/>
          </a:xfrm>
          <a:prstGeom prst="line">
            <a:avLst/>
          </a:prstGeom>
          <a:ln w="12700">
            <a:solidFill>
              <a:srgbClr val="444444">
                <a:alpha val="30000"/>
              </a:srgbClr>
            </a:solidFill>
            <a:miter lim="400000"/>
          </a:ln>
        </p:spPr>
        <p:txBody>
          <a:bodyPr lIns="50800" tIns="50800" rIns="50800" bIns="50800" anchor="ctr"/>
          <a:lstStyle/>
          <a:p>
            <a:pPr defTabSz="457200">
              <a:defRPr sz="1200">
                <a:solidFill>
                  <a:srgbClr val="000000"/>
                </a:solidFill>
                <a:latin typeface="Helvetica"/>
                <a:ea typeface="Helvetica"/>
                <a:cs typeface="Helvetica"/>
                <a:sym typeface="Helvetica"/>
              </a:defRPr>
            </a:pPr>
            <a:endParaRPr/>
          </a:p>
        </p:txBody>
      </p:sp>
      <p:sp>
        <p:nvSpPr>
          <p:cNvPr id="27" name="Line"/>
          <p:cNvSpPr/>
          <p:nvPr/>
        </p:nvSpPr>
        <p:spPr>
          <a:xfrm>
            <a:off x="508000" y="9131300"/>
            <a:ext cx="11999453" cy="0"/>
          </a:xfrm>
          <a:prstGeom prst="line">
            <a:avLst/>
          </a:prstGeom>
          <a:ln w="12700">
            <a:solidFill>
              <a:srgbClr val="444444">
                <a:alpha val="30000"/>
              </a:srgbClr>
            </a:solidFill>
            <a:miter lim="400000"/>
          </a:ln>
        </p:spPr>
        <p:txBody>
          <a:bodyPr lIns="50800" tIns="50800" rIns="50800" bIns="50800" anchor="ctr"/>
          <a:lstStyle/>
          <a:p>
            <a:pPr defTabSz="457200">
              <a:defRPr sz="1200">
                <a:solidFill>
                  <a:srgbClr val="000000"/>
                </a:solidFill>
                <a:latin typeface="Helvetica"/>
                <a:ea typeface="Helvetica"/>
                <a:cs typeface="Helvetica"/>
                <a:sym typeface="Helvetica"/>
              </a:defRPr>
            </a:pPr>
            <a:endParaRPr/>
          </a:p>
        </p:txBody>
      </p:sp>
      <p:sp>
        <p:nvSpPr>
          <p:cNvPr id="28" name="Line"/>
          <p:cNvSpPr/>
          <p:nvPr/>
        </p:nvSpPr>
        <p:spPr>
          <a:xfrm>
            <a:off x="508000" y="6629400"/>
            <a:ext cx="12000019" cy="0"/>
          </a:xfrm>
          <a:prstGeom prst="line">
            <a:avLst/>
          </a:prstGeom>
          <a:ln w="12700">
            <a:solidFill>
              <a:srgbClr val="444444">
                <a:alpha val="30000"/>
              </a:srgbClr>
            </a:solidFill>
            <a:miter lim="400000"/>
          </a:ln>
        </p:spPr>
        <p:txBody>
          <a:bodyPr lIns="50800" tIns="50800" rIns="50800" bIns="50800" anchor="ctr"/>
          <a:lstStyle/>
          <a:p>
            <a:pPr defTabSz="457200">
              <a:defRPr sz="1200">
                <a:solidFill>
                  <a:srgbClr val="000000"/>
                </a:solidFill>
                <a:latin typeface="Helvetica"/>
                <a:ea typeface="Helvetica"/>
                <a:cs typeface="Helvetica"/>
                <a:sym typeface="Helvetica"/>
              </a:defRPr>
            </a:pPr>
            <a:endParaRPr/>
          </a:p>
        </p:txBody>
      </p:sp>
      <p:sp>
        <p:nvSpPr>
          <p:cNvPr id="29" name="Line"/>
          <p:cNvSpPr/>
          <p:nvPr/>
        </p:nvSpPr>
        <p:spPr>
          <a:xfrm flipV="1">
            <a:off x="7994302" y="7053555"/>
            <a:ext cx="1" cy="1642759"/>
          </a:xfrm>
          <a:prstGeom prst="line">
            <a:avLst/>
          </a:prstGeom>
          <a:ln w="12700">
            <a:solidFill>
              <a:srgbClr val="444444">
                <a:alpha val="30000"/>
              </a:srgbClr>
            </a:solidFill>
            <a:miter lim="400000"/>
          </a:ln>
        </p:spPr>
        <p:txBody>
          <a:bodyPr lIns="50800" tIns="50800" rIns="50800" bIns="50800" anchor="ctr"/>
          <a:lstStyle/>
          <a:p>
            <a:pPr defTabSz="457200">
              <a:defRPr sz="1200">
                <a:solidFill>
                  <a:srgbClr val="000000"/>
                </a:solidFill>
                <a:latin typeface="Helvetica"/>
                <a:ea typeface="Helvetica"/>
                <a:cs typeface="Helvetica"/>
                <a:sym typeface="Helvetica"/>
              </a:defRPr>
            </a:pPr>
            <a:endParaRPr/>
          </a:p>
        </p:txBody>
      </p:sp>
      <p:sp>
        <p:nvSpPr>
          <p:cNvPr id="30" name="Lorem Ipsum Dolor"/>
          <p:cNvSpPr txBox="1">
            <a:spLocks noGrp="1"/>
          </p:cNvSpPr>
          <p:nvPr>
            <p:ph type="body" sz="quarter" idx="13"/>
          </p:nvPr>
        </p:nvSpPr>
        <p:spPr>
          <a:xfrm>
            <a:off x="508000" y="6096000"/>
            <a:ext cx="7200900" cy="508000"/>
          </a:xfrm>
          <a:prstGeom prst="rect">
            <a:avLst/>
          </a:prstGeom>
        </p:spPr>
        <p:txBody>
          <a:bodyPr>
            <a:spAutoFit/>
          </a:bodyPr>
          <a:lstStyle>
            <a:lvl1pPr marL="0" indent="0">
              <a:lnSpc>
                <a:spcPct val="110000"/>
              </a:lnSpc>
              <a:spcBef>
                <a:spcPts val="0"/>
              </a:spcBef>
              <a:buClrTx/>
              <a:buSzTx/>
              <a:buFontTx/>
              <a:buNone/>
              <a:defRPr sz="2400" i="1"/>
            </a:lvl1pPr>
          </a:lstStyle>
          <a:p>
            <a:r>
              <a:t>Lorem Ipsum Dolor</a:t>
            </a:r>
          </a:p>
        </p:txBody>
      </p:sp>
      <p:sp>
        <p:nvSpPr>
          <p:cNvPr id="31" name="Image"/>
          <p:cNvSpPr>
            <a:spLocks noGrp="1"/>
          </p:cNvSpPr>
          <p:nvPr>
            <p:ph type="pic" idx="14"/>
          </p:nvPr>
        </p:nvSpPr>
        <p:spPr>
          <a:xfrm>
            <a:off x="584200" y="558800"/>
            <a:ext cx="11823700" cy="7086600"/>
          </a:xfrm>
          <a:prstGeom prst="rect">
            <a:avLst/>
          </a:prstGeom>
          <a:ln w="9525">
            <a:round/>
          </a:ln>
        </p:spPr>
        <p:txBody>
          <a:bodyPr lIns="91439" tIns="45719" rIns="91439" bIns="45719" anchor="t">
            <a:noAutofit/>
          </a:bodyPr>
          <a:lstStyle/>
          <a:p>
            <a:endParaRPr/>
          </a:p>
        </p:txBody>
      </p:sp>
      <p:sp>
        <p:nvSpPr>
          <p:cNvPr id="32" name="Title Text"/>
          <p:cNvSpPr txBox="1">
            <a:spLocks noGrp="1"/>
          </p:cNvSpPr>
          <p:nvPr>
            <p:ph type="title"/>
          </p:nvPr>
        </p:nvSpPr>
        <p:spPr>
          <a:xfrm>
            <a:off x="508000" y="6680200"/>
            <a:ext cx="7200900" cy="2413000"/>
          </a:xfrm>
          <a:prstGeom prst="rect">
            <a:avLst/>
          </a:prstGeom>
        </p:spPr>
        <p:txBody>
          <a:bodyPr/>
          <a:lstStyle>
            <a:lvl1pPr algn="l"/>
          </a:lstStyle>
          <a:p>
            <a:r>
              <a:t>Title Text</a:t>
            </a:r>
          </a:p>
        </p:txBody>
      </p:sp>
      <p:sp>
        <p:nvSpPr>
          <p:cNvPr id="33" name="Body Level One…"/>
          <p:cNvSpPr txBox="1">
            <a:spLocks noGrp="1"/>
          </p:cNvSpPr>
          <p:nvPr>
            <p:ph type="body" sz="quarter" idx="1"/>
          </p:nvPr>
        </p:nvSpPr>
        <p:spPr>
          <a:xfrm>
            <a:off x="8280400" y="6680200"/>
            <a:ext cx="4241800" cy="2413000"/>
          </a:xfrm>
          <a:prstGeom prst="rect">
            <a:avLst/>
          </a:prstGeom>
        </p:spPr>
        <p:txBody>
          <a:bodyPr/>
          <a:lstStyle>
            <a:lvl1pPr marL="0" indent="0">
              <a:spcBef>
                <a:spcPts val="0"/>
              </a:spcBef>
              <a:buClrTx/>
              <a:buSzTx/>
              <a:buFontTx/>
              <a:buNone/>
              <a:defRPr sz="2400"/>
            </a:lvl1pPr>
            <a:lvl2pPr marL="0" indent="0">
              <a:spcBef>
                <a:spcPts val="0"/>
              </a:spcBef>
              <a:buClrTx/>
              <a:buSzTx/>
              <a:buFontTx/>
              <a:buNone/>
              <a:defRPr sz="2400"/>
            </a:lvl2pPr>
            <a:lvl3pPr marL="0" indent="0">
              <a:spcBef>
                <a:spcPts val="0"/>
              </a:spcBef>
              <a:buClrTx/>
              <a:buSzTx/>
              <a:buFontTx/>
              <a:buNone/>
              <a:defRPr sz="2400"/>
            </a:lvl3pPr>
            <a:lvl4pPr marL="0" indent="0">
              <a:spcBef>
                <a:spcPts val="0"/>
              </a:spcBef>
              <a:buClrTx/>
              <a:buSzTx/>
              <a:buFontTx/>
              <a:buNone/>
              <a:defRPr sz="2400"/>
            </a:lvl4pPr>
            <a:lvl5pPr marL="0" indent="0">
              <a:spcBef>
                <a:spcPts val="0"/>
              </a:spcBef>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41" name="Title Text"/>
          <p:cNvSpPr txBox="1">
            <a:spLocks noGrp="1"/>
          </p:cNvSpPr>
          <p:nvPr>
            <p:ph type="title"/>
          </p:nvPr>
        </p:nvSpPr>
        <p:spPr>
          <a:xfrm>
            <a:off x="508000" y="3670300"/>
            <a:ext cx="11988800" cy="2413000"/>
          </a:xfrm>
          <a:prstGeom prst="rect">
            <a:avLst/>
          </a:prstGeom>
        </p:spPr>
        <p:txBody>
          <a:bodyPr/>
          <a:lstStyle/>
          <a:p>
            <a:r>
              <a:t>Title Text</a:t>
            </a: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9" name="Line"/>
          <p:cNvSpPr/>
          <p:nvPr/>
        </p:nvSpPr>
        <p:spPr>
          <a:xfrm>
            <a:off x="508000" y="4876800"/>
            <a:ext cx="5676374" cy="0"/>
          </a:xfrm>
          <a:prstGeom prst="line">
            <a:avLst/>
          </a:prstGeom>
          <a:ln w="12700">
            <a:solidFill>
              <a:srgbClr val="444444">
                <a:alpha val="30000"/>
              </a:srgbClr>
            </a:solidFill>
            <a:miter lim="400000"/>
          </a:ln>
        </p:spPr>
        <p:txBody>
          <a:bodyPr lIns="50800" tIns="50800" rIns="50800" bIns="50800" anchor="ctr"/>
          <a:lstStyle/>
          <a:p>
            <a:pPr defTabSz="457200">
              <a:defRPr sz="1200">
                <a:solidFill>
                  <a:srgbClr val="000000"/>
                </a:solidFill>
                <a:latin typeface="Helvetica"/>
                <a:ea typeface="Helvetica"/>
                <a:cs typeface="Helvetica"/>
                <a:sym typeface="Helvetica"/>
              </a:defRPr>
            </a:pPr>
            <a:endParaRPr/>
          </a:p>
        </p:txBody>
      </p:sp>
      <p:sp>
        <p:nvSpPr>
          <p:cNvPr id="50" name="Line"/>
          <p:cNvSpPr/>
          <p:nvPr/>
        </p:nvSpPr>
        <p:spPr>
          <a:xfrm>
            <a:off x="508000" y="2768600"/>
            <a:ext cx="5676316" cy="0"/>
          </a:xfrm>
          <a:prstGeom prst="line">
            <a:avLst/>
          </a:prstGeom>
          <a:ln w="12700">
            <a:solidFill>
              <a:srgbClr val="444444">
                <a:alpha val="30000"/>
              </a:srgbClr>
            </a:solidFill>
            <a:miter lim="400000"/>
          </a:ln>
        </p:spPr>
        <p:txBody>
          <a:bodyPr lIns="50800" tIns="50800" rIns="50800" bIns="50800" anchor="ctr"/>
          <a:lstStyle/>
          <a:p>
            <a:pPr defTabSz="457200">
              <a:defRPr sz="1200">
                <a:solidFill>
                  <a:srgbClr val="000000"/>
                </a:solidFill>
                <a:latin typeface="Helvetica"/>
                <a:ea typeface="Helvetica"/>
                <a:cs typeface="Helvetica"/>
                <a:sym typeface="Helvetica"/>
              </a:defRPr>
            </a:pPr>
            <a:endParaRPr/>
          </a:p>
        </p:txBody>
      </p:sp>
      <p:sp>
        <p:nvSpPr>
          <p:cNvPr id="51" name="Lorem Ipsum Dolor"/>
          <p:cNvSpPr txBox="1">
            <a:spLocks noGrp="1"/>
          </p:cNvSpPr>
          <p:nvPr>
            <p:ph type="body" sz="quarter" idx="13"/>
          </p:nvPr>
        </p:nvSpPr>
        <p:spPr>
          <a:xfrm>
            <a:off x="508000" y="2171700"/>
            <a:ext cx="5676900" cy="508000"/>
          </a:xfrm>
          <a:prstGeom prst="rect">
            <a:avLst/>
          </a:prstGeom>
        </p:spPr>
        <p:txBody>
          <a:bodyPr anchor="b">
            <a:spAutoFit/>
          </a:bodyPr>
          <a:lstStyle>
            <a:lvl1pPr marL="0" indent="0">
              <a:lnSpc>
                <a:spcPct val="110000"/>
              </a:lnSpc>
              <a:spcBef>
                <a:spcPts val="0"/>
              </a:spcBef>
              <a:buClrTx/>
              <a:buSzTx/>
              <a:buFontTx/>
              <a:buNone/>
              <a:defRPr sz="2400" i="1"/>
            </a:lvl1pPr>
          </a:lstStyle>
          <a:p>
            <a:r>
              <a:t>Lorem Ipsum Dolor</a:t>
            </a:r>
          </a:p>
        </p:txBody>
      </p:sp>
      <p:sp>
        <p:nvSpPr>
          <p:cNvPr id="52" name="Image"/>
          <p:cNvSpPr>
            <a:spLocks noGrp="1"/>
          </p:cNvSpPr>
          <p:nvPr>
            <p:ph type="pic" sz="half" idx="14"/>
          </p:nvPr>
        </p:nvSpPr>
        <p:spPr>
          <a:xfrm>
            <a:off x="6704698" y="590550"/>
            <a:ext cx="5806884" cy="8509000"/>
          </a:xfrm>
          <a:prstGeom prst="rect">
            <a:avLst/>
          </a:prstGeom>
          <a:ln w="9525">
            <a:round/>
          </a:ln>
        </p:spPr>
        <p:txBody>
          <a:bodyPr lIns="91439" tIns="45719" rIns="91439" bIns="45719" anchor="t">
            <a:noAutofit/>
          </a:bodyPr>
          <a:lstStyle/>
          <a:p>
            <a:endParaRPr/>
          </a:p>
        </p:txBody>
      </p:sp>
      <p:sp>
        <p:nvSpPr>
          <p:cNvPr id="53" name="Title Text"/>
          <p:cNvSpPr txBox="1">
            <a:spLocks noGrp="1"/>
          </p:cNvSpPr>
          <p:nvPr>
            <p:ph type="title"/>
          </p:nvPr>
        </p:nvSpPr>
        <p:spPr>
          <a:xfrm>
            <a:off x="508000" y="2806700"/>
            <a:ext cx="5676900" cy="2032000"/>
          </a:xfrm>
          <a:prstGeom prst="rect">
            <a:avLst/>
          </a:prstGeom>
        </p:spPr>
        <p:txBody>
          <a:bodyPr/>
          <a:lstStyle>
            <a:lvl1pPr algn="l">
              <a:defRPr sz="5600"/>
            </a:lvl1pPr>
          </a:lstStyle>
          <a:p>
            <a:r>
              <a:t>Title Text</a:t>
            </a:r>
          </a:p>
        </p:txBody>
      </p:sp>
      <p:sp>
        <p:nvSpPr>
          <p:cNvPr id="54" name="Body Level One…"/>
          <p:cNvSpPr txBox="1">
            <a:spLocks noGrp="1"/>
          </p:cNvSpPr>
          <p:nvPr>
            <p:ph type="body" sz="quarter" idx="1"/>
          </p:nvPr>
        </p:nvSpPr>
        <p:spPr>
          <a:xfrm>
            <a:off x="508000" y="5029200"/>
            <a:ext cx="5676900" cy="4013200"/>
          </a:xfrm>
          <a:prstGeom prst="rect">
            <a:avLst/>
          </a:prstGeom>
        </p:spPr>
        <p:txBody>
          <a:bodyPr anchor="t"/>
          <a:lstStyle>
            <a:lvl1pPr marL="0" indent="0">
              <a:spcBef>
                <a:spcPts val="0"/>
              </a:spcBef>
              <a:buClrTx/>
              <a:buSzTx/>
              <a:buFontTx/>
              <a:buNone/>
              <a:defRPr sz="2400"/>
            </a:lvl1pPr>
            <a:lvl2pPr marL="0" indent="0">
              <a:spcBef>
                <a:spcPts val="0"/>
              </a:spcBef>
              <a:buClrTx/>
              <a:buSzTx/>
              <a:buFontTx/>
              <a:buNone/>
              <a:defRPr sz="2400"/>
            </a:lvl2pPr>
            <a:lvl3pPr marL="0" indent="0">
              <a:spcBef>
                <a:spcPts val="0"/>
              </a:spcBef>
              <a:buClrTx/>
              <a:buSzTx/>
              <a:buFontTx/>
              <a:buNone/>
              <a:defRPr sz="2400"/>
            </a:lvl3pPr>
            <a:lvl4pPr marL="0" indent="0">
              <a:spcBef>
                <a:spcPts val="0"/>
              </a:spcBef>
              <a:buClrTx/>
              <a:buSzTx/>
              <a:buFontTx/>
              <a:buNone/>
              <a:defRPr sz="2400"/>
            </a:lvl4pPr>
            <a:lvl5pPr marL="0" indent="0">
              <a:spcBef>
                <a:spcPts val="0"/>
              </a:spcBef>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2" name="Title Text"/>
          <p:cNvSpPr txBox="1">
            <a:spLocks noGrp="1"/>
          </p:cNvSpPr>
          <p:nvPr>
            <p:ph type="title"/>
          </p:nvPr>
        </p:nvSpPr>
        <p:spPr>
          <a:prstGeom prst="rect">
            <a:avLst/>
          </a:prstGeom>
        </p:spPr>
        <p:txBody>
          <a:bodyPr/>
          <a:lstStyle/>
          <a:p>
            <a:r>
              <a:t>Title Text</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0" name="Title Text"/>
          <p:cNvSpPr txBox="1">
            <a:spLocks noGrp="1"/>
          </p:cNvSpPr>
          <p:nvPr>
            <p:ph type="title"/>
          </p:nvPr>
        </p:nvSpPr>
        <p:spPr>
          <a:prstGeom prst="rect">
            <a:avLst/>
          </a:prstGeom>
        </p:spPr>
        <p:txBody>
          <a:bodyPr/>
          <a:lstStyle/>
          <a:p>
            <a:r>
              <a:t>Title Text</a:t>
            </a:r>
          </a:p>
        </p:txBody>
      </p:sp>
      <p:sp>
        <p:nvSpPr>
          <p:cNvPr id="7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9" name="Image"/>
          <p:cNvSpPr>
            <a:spLocks noGrp="1"/>
          </p:cNvSpPr>
          <p:nvPr>
            <p:ph type="pic" sz="half" idx="13"/>
          </p:nvPr>
        </p:nvSpPr>
        <p:spPr>
          <a:xfrm>
            <a:off x="6819900" y="1739900"/>
            <a:ext cx="5575300" cy="8169655"/>
          </a:xfrm>
          <a:prstGeom prst="rect">
            <a:avLst/>
          </a:prstGeom>
          <a:ln w="9525">
            <a:round/>
          </a:ln>
        </p:spPr>
        <p:txBody>
          <a:bodyPr lIns="91439" tIns="45719" rIns="91439" bIns="45719" anchor="t">
            <a:noAutofit/>
          </a:bodyPr>
          <a:lstStyle/>
          <a:p>
            <a:endParaRPr/>
          </a:p>
        </p:txBody>
      </p:sp>
      <p:sp>
        <p:nvSpPr>
          <p:cNvPr id="80" name="Title Text"/>
          <p:cNvSpPr txBox="1">
            <a:spLocks noGrp="1"/>
          </p:cNvSpPr>
          <p:nvPr>
            <p:ph type="title"/>
          </p:nvPr>
        </p:nvSpPr>
        <p:spPr>
          <a:prstGeom prst="rect">
            <a:avLst/>
          </a:prstGeom>
        </p:spPr>
        <p:txBody>
          <a:bodyPr/>
          <a:lstStyle/>
          <a:p>
            <a:r>
              <a:t>Title Text</a:t>
            </a:r>
          </a:p>
        </p:txBody>
      </p:sp>
      <p:sp>
        <p:nvSpPr>
          <p:cNvPr id="81" name="Body Level One…"/>
          <p:cNvSpPr txBox="1">
            <a:spLocks noGrp="1"/>
          </p:cNvSpPr>
          <p:nvPr>
            <p:ph type="body" sz="half" idx="1"/>
          </p:nvPr>
        </p:nvSpPr>
        <p:spPr>
          <a:xfrm>
            <a:off x="508000" y="2730500"/>
            <a:ext cx="5816600" cy="6350000"/>
          </a:xfrm>
          <a:prstGeom prst="rect">
            <a:avLst/>
          </a:prstGeom>
        </p:spPr>
        <p:txBody>
          <a:bodyPr/>
          <a:lstStyle>
            <a:lvl1pPr marL="393700" indent="-393700">
              <a:spcBef>
                <a:spcPts val="1800"/>
              </a:spcBef>
              <a:buSzPct val="65000"/>
              <a:defRPr sz="3000"/>
            </a:lvl1pPr>
            <a:lvl2pPr marL="787400" indent="-393700">
              <a:spcBef>
                <a:spcPts val="1800"/>
              </a:spcBef>
              <a:buSzPct val="65000"/>
              <a:defRPr sz="3000"/>
            </a:lvl2pPr>
            <a:lvl3pPr marL="1181100" indent="-393700">
              <a:spcBef>
                <a:spcPts val="1800"/>
              </a:spcBef>
              <a:buSzPct val="65000"/>
              <a:defRPr sz="3000"/>
            </a:lvl3pPr>
            <a:lvl4pPr marL="1574800" indent="-393700">
              <a:spcBef>
                <a:spcPts val="1800"/>
              </a:spcBef>
              <a:buSzPct val="65000"/>
              <a:defRPr sz="3000"/>
            </a:lvl4pPr>
            <a:lvl5pPr marL="1968500" indent="-393700">
              <a:spcBef>
                <a:spcPts val="1800"/>
              </a:spcBef>
              <a:buSzPct val="65000"/>
              <a:defRPr sz="3000"/>
            </a:lvl5pPr>
          </a:lstStyle>
          <a:p>
            <a:r>
              <a:t>Body Level One</a:t>
            </a:r>
          </a:p>
          <a:p>
            <a:pPr lvl="1"/>
            <a:r>
              <a:t>Body Level Two</a:t>
            </a:r>
          </a:p>
          <a:p>
            <a:pPr lvl="2"/>
            <a:r>
              <a:t>Body Level Three</a:t>
            </a:r>
          </a:p>
          <a:p>
            <a:pPr lvl="3"/>
            <a:r>
              <a:t>Body Level Four</a:t>
            </a:r>
          </a:p>
          <a:p>
            <a:pPr lvl="4"/>
            <a:r>
              <a:t>Body Level Five</a:t>
            </a:r>
          </a:p>
        </p:txBody>
      </p:sp>
      <p:sp>
        <p:nvSpPr>
          <p:cNvPr id="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89" name="Body Level One…"/>
          <p:cNvSpPr txBox="1">
            <a:spLocks noGrp="1"/>
          </p:cNvSpPr>
          <p:nvPr>
            <p:ph type="body" idx="1"/>
          </p:nvPr>
        </p:nvSpPr>
        <p:spPr>
          <a:xfrm>
            <a:off x="508000" y="1270000"/>
            <a:ext cx="11988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97" name="Image"/>
          <p:cNvSpPr>
            <a:spLocks noGrp="1"/>
          </p:cNvSpPr>
          <p:nvPr>
            <p:ph type="pic" sz="half" idx="13"/>
          </p:nvPr>
        </p:nvSpPr>
        <p:spPr>
          <a:xfrm>
            <a:off x="6260986" y="4406900"/>
            <a:ext cx="6697779" cy="4711700"/>
          </a:xfrm>
          <a:prstGeom prst="rect">
            <a:avLst/>
          </a:prstGeom>
          <a:ln w="9525">
            <a:round/>
          </a:ln>
        </p:spPr>
        <p:txBody>
          <a:bodyPr lIns="91439" tIns="45719" rIns="91439" bIns="45719" anchor="t">
            <a:noAutofit/>
          </a:bodyPr>
          <a:lstStyle/>
          <a:p>
            <a:endParaRPr/>
          </a:p>
        </p:txBody>
      </p:sp>
      <p:sp>
        <p:nvSpPr>
          <p:cNvPr id="98" name="Image"/>
          <p:cNvSpPr>
            <a:spLocks noGrp="1"/>
          </p:cNvSpPr>
          <p:nvPr>
            <p:ph type="pic" sz="quarter" idx="14"/>
          </p:nvPr>
        </p:nvSpPr>
        <p:spPr>
          <a:xfrm>
            <a:off x="6680200" y="635000"/>
            <a:ext cx="5829301" cy="3517900"/>
          </a:xfrm>
          <a:prstGeom prst="rect">
            <a:avLst/>
          </a:prstGeom>
          <a:ln w="9525">
            <a:round/>
          </a:ln>
        </p:spPr>
        <p:txBody>
          <a:bodyPr lIns="91439" tIns="45719" rIns="91439" bIns="45719" anchor="t">
            <a:noAutofit/>
          </a:bodyPr>
          <a:lstStyle/>
          <a:p>
            <a:endParaRPr/>
          </a:p>
        </p:txBody>
      </p:sp>
      <p:sp>
        <p:nvSpPr>
          <p:cNvPr id="99" name="Image"/>
          <p:cNvSpPr>
            <a:spLocks noGrp="1"/>
          </p:cNvSpPr>
          <p:nvPr>
            <p:ph type="pic" sz="half" idx="15"/>
          </p:nvPr>
        </p:nvSpPr>
        <p:spPr>
          <a:xfrm>
            <a:off x="482600" y="609600"/>
            <a:ext cx="5728881" cy="8394700"/>
          </a:xfrm>
          <a:prstGeom prst="rect">
            <a:avLst/>
          </a:prstGeom>
          <a:ln w="9525">
            <a:round/>
          </a:ln>
        </p:spPr>
        <p:txBody>
          <a:bodyPr lIns="91439" tIns="45719" rIns="91439" bIns="45719" anchor="t">
            <a:noAutofit/>
          </a:bodyPr>
          <a:lstStyle/>
          <a:p>
            <a:endParaRP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Line"/>
          <p:cNvSpPr/>
          <p:nvPr/>
        </p:nvSpPr>
        <p:spPr>
          <a:xfrm>
            <a:off x="508000" y="2171700"/>
            <a:ext cx="11997292" cy="0"/>
          </a:xfrm>
          <a:prstGeom prst="line">
            <a:avLst/>
          </a:prstGeom>
          <a:ln w="12700">
            <a:solidFill>
              <a:srgbClr val="444444">
                <a:alpha val="30000"/>
              </a:srgbClr>
            </a:solidFill>
            <a:miter lim="400000"/>
          </a:ln>
        </p:spPr>
        <p:txBody>
          <a:bodyPr lIns="50800" tIns="50800" rIns="50800" bIns="50800" anchor="ctr"/>
          <a:lstStyle/>
          <a:p>
            <a:pPr defTabSz="457200">
              <a:defRPr sz="1200">
                <a:solidFill>
                  <a:srgbClr val="000000"/>
                </a:solidFill>
                <a:latin typeface="Helvetica"/>
                <a:ea typeface="Helvetica"/>
                <a:cs typeface="Helvetica"/>
                <a:sym typeface="Helvetica"/>
              </a:defRPr>
            </a:pPr>
            <a:endParaRPr/>
          </a:p>
        </p:txBody>
      </p:sp>
      <p:sp>
        <p:nvSpPr>
          <p:cNvPr id="3" name="Line"/>
          <p:cNvSpPr/>
          <p:nvPr/>
        </p:nvSpPr>
        <p:spPr>
          <a:xfrm>
            <a:off x="508000" y="635000"/>
            <a:ext cx="11997292" cy="0"/>
          </a:xfrm>
          <a:prstGeom prst="line">
            <a:avLst/>
          </a:prstGeom>
          <a:ln w="12700">
            <a:solidFill>
              <a:srgbClr val="444444">
                <a:alpha val="30000"/>
              </a:srgbClr>
            </a:solidFill>
            <a:miter lim="400000"/>
          </a:ln>
        </p:spPr>
        <p:txBody>
          <a:bodyPr lIns="50800" tIns="50800" rIns="50800" bIns="50800" anchor="ctr"/>
          <a:lstStyle/>
          <a:p>
            <a:pPr defTabSz="457200">
              <a:defRPr sz="1200">
                <a:solidFill>
                  <a:srgbClr val="000000"/>
                </a:solidFill>
                <a:latin typeface="Helvetica"/>
                <a:ea typeface="Helvetica"/>
                <a:cs typeface="Helvetica"/>
                <a:sym typeface="Helvetica"/>
              </a:defRPr>
            </a:pPr>
            <a:endParaRPr/>
          </a:p>
        </p:txBody>
      </p:sp>
      <p:sp>
        <p:nvSpPr>
          <p:cNvPr id="4" name="Title Text"/>
          <p:cNvSpPr txBox="1">
            <a:spLocks noGrp="1"/>
          </p:cNvSpPr>
          <p:nvPr>
            <p:ph type="title"/>
          </p:nvPr>
        </p:nvSpPr>
        <p:spPr>
          <a:xfrm>
            <a:off x="508000" y="800100"/>
            <a:ext cx="11988800" cy="1219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5" name="Body Level One…"/>
          <p:cNvSpPr txBox="1">
            <a:spLocks noGrp="1"/>
          </p:cNvSpPr>
          <p:nvPr>
            <p:ph type="body" idx="1"/>
          </p:nvPr>
        </p:nvSpPr>
        <p:spPr>
          <a:xfrm>
            <a:off x="508000" y="2628900"/>
            <a:ext cx="11988800" cy="609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6324599" y="9258300"/>
            <a:ext cx="342901" cy="406400"/>
          </a:xfrm>
          <a:prstGeom prst="rect">
            <a:avLst/>
          </a:prstGeom>
          <a:ln w="12700">
            <a:miter lim="400000"/>
          </a:ln>
        </p:spPr>
        <p:txBody>
          <a:bodyPr wrap="none" lIns="50800" tIns="50800" rIns="50800" bIns="50800">
            <a:spAutoFit/>
          </a:bodyPr>
          <a:lstStyle>
            <a:lvl1pPr algn="ctr">
              <a:defRPr sz="1800">
                <a:solidFill>
                  <a:srgbClr val="4C4946"/>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1pPr>
      <a:lvl2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2pPr>
      <a:lvl3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3pPr>
      <a:lvl4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4pPr>
      <a:lvl5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5pPr>
      <a:lvl6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6pPr>
      <a:lvl7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7pPr>
      <a:lvl8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8pPr>
      <a:lvl9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9pPr>
    </p:titleStyle>
    <p:bodyStyle>
      <a:lvl1pPr marL="4699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Palatino"/>
          <a:ea typeface="Palatino"/>
          <a:cs typeface="Palatino"/>
          <a:sym typeface="Palatino"/>
        </a:defRPr>
      </a:lvl1pPr>
      <a:lvl2pPr marL="9398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Palatino"/>
          <a:ea typeface="Palatino"/>
          <a:cs typeface="Palatino"/>
          <a:sym typeface="Palatino"/>
        </a:defRPr>
      </a:lvl2pPr>
      <a:lvl3pPr marL="14097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Palatino"/>
          <a:ea typeface="Palatino"/>
          <a:cs typeface="Palatino"/>
          <a:sym typeface="Palatino"/>
        </a:defRPr>
      </a:lvl3pPr>
      <a:lvl4pPr marL="18796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Palatino"/>
          <a:ea typeface="Palatino"/>
          <a:cs typeface="Palatino"/>
          <a:sym typeface="Palatino"/>
        </a:defRPr>
      </a:lvl4pPr>
      <a:lvl5pPr marL="23495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Palatino"/>
          <a:ea typeface="Palatino"/>
          <a:cs typeface="Palatino"/>
          <a:sym typeface="Palatino"/>
        </a:defRPr>
      </a:lvl5pPr>
      <a:lvl6pPr marL="28194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Palatino"/>
          <a:ea typeface="Palatino"/>
          <a:cs typeface="Palatino"/>
          <a:sym typeface="Palatino"/>
        </a:defRPr>
      </a:lvl6pPr>
      <a:lvl7pPr marL="32893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Palatino"/>
          <a:ea typeface="Palatino"/>
          <a:cs typeface="Palatino"/>
          <a:sym typeface="Palatino"/>
        </a:defRPr>
      </a:lvl7pPr>
      <a:lvl8pPr marL="37592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Palatino"/>
          <a:ea typeface="Palatino"/>
          <a:cs typeface="Palatino"/>
          <a:sym typeface="Palatino"/>
        </a:defRPr>
      </a:lvl8pPr>
      <a:lvl9pPr marL="42291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Palatino"/>
          <a:ea typeface="Palatino"/>
          <a:cs typeface="Palatino"/>
          <a:sym typeface="Palatino"/>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archaeologyillustrated.com"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Ps Clive Dorrington"/>
          <p:cNvSpPr txBox="1">
            <a:spLocks noGrp="1"/>
          </p:cNvSpPr>
          <p:nvPr>
            <p:ph type="body" idx="13"/>
          </p:nvPr>
        </p:nvSpPr>
        <p:spPr>
          <a:prstGeom prst="rect">
            <a:avLst/>
          </a:prstGeom>
        </p:spPr>
        <p:txBody>
          <a:bodyPr/>
          <a:lstStyle/>
          <a:p>
            <a:r>
              <a:t>Ps Clive Dorrington</a:t>
            </a:r>
          </a:p>
        </p:txBody>
      </p:sp>
      <p:pic>
        <p:nvPicPr>
          <p:cNvPr id="134" name="Logo Bible Object Lessons.jpg" descr="Logo Bible Object Lessons.jpg"/>
          <p:cNvPicPr>
            <a:picLocks noGrp="1"/>
          </p:cNvPicPr>
          <p:nvPr>
            <p:ph type="pic" idx="14"/>
          </p:nvPr>
        </p:nvPicPr>
        <p:blipFill>
          <a:blip r:embed="rId2"/>
          <a:stretch>
            <a:fillRect/>
          </a:stretch>
        </p:blipFill>
        <p:spPr>
          <a:xfrm>
            <a:off x="469900" y="544561"/>
            <a:ext cx="12065000" cy="5537201"/>
          </a:xfrm>
          <a:prstGeom prst="rect">
            <a:avLst/>
          </a:prstGeom>
        </p:spPr>
      </p:pic>
      <p:sp>
        <p:nvSpPr>
          <p:cNvPr id="135" name="The Temple and Tabernacle"/>
          <p:cNvSpPr txBox="1">
            <a:spLocks noGrp="1"/>
          </p:cNvSpPr>
          <p:nvPr>
            <p:ph type="title"/>
          </p:nvPr>
        </p:nvSpPr>
        <p:spPr>
          <a:prstGeom prst="rect">
            <a:avLst/>
          </a:prstGeom>
        </p:spPr>
        <p:txBody>
          <a:bodyPr/>
          <a:lstStyle/>
          <a:p>
            <a:r>
              <a:t>The Temple and Tabernacle</a:t>
            </a:r>
          </a:p>
        </p:txBody>
      </p:sp>
      <p:sp>
        <p:nvSpPr>
          <p:cNvPr id="136" name="Bible Object Lessons…"/>
          <p:cNvSpPr txBox="1">
            <a:spLocks noGrp="1"/>
          </p:cNvSpPr>
          <p:nvPr>
            <p:ph type="body" sz="quarter" idx="1"/>
          </p:nvPr>
        </p:nvSpPr>
        <p:spPr>
          <a:prstGeom prst="rect">
            <a:avLst/>
          </a:prstGeom>
        </p:spPr>
        <p:txBody>
          <a:bodyPr/>
          <a:lstStyle/>
          <a:p>
            <a:r>
              <a:t>Bible Object Lessons </a:t>
            </a:r>
          </a:p>
          <a:p>
            <a:r>
              <a:t>17 February</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Screen Shot 2019-02-13 at 17.10.45.png" descr="Screen Shot 2019-02-13 at 17.10.45.png"/>
          <p:cNvPicPr>
            <a:picLocks noGrp="1"/>
          </p:cNvPicPr>
          <p:nvPr>
            <p:ph type="pic" idx="14"/>
          </p:nvPr>
        </p:nvPicPr>
        <p:blipFill>
          <a:blip r:embed="rId2"/>
          <a:stretch>
            <a:fillRect/>
          </a:stretch>
        </p:blipFill>
        <p:spPr>
          <a:xfrm>
            <a:off x="6529028" y="558799"/>
            <a:ext cx="6169744" cy="7226301"/>
          </a:xfrm>
          <a:prstGeom prst="rect">
            <a:avLst/>
          </a:prstGeom>
        </p:spPr>
      </p:pic>
      <p:sp>
        <p:nvSpPr>
          <p:cNvPr id="169" name="Zerubbabel’s Temple"/>
          <p:cNvSpPr txBox="1">
            <a:spLocks noGrp="1"/>
          </p:cNvSpPr>
          <p:nvPr>
            <p:ph type="title"/>
          </p:nvPr>
        </p:nvSpPr>
        <p:spPr>
          <a:prstGeom prst="rect">
            <a:avLst/>
          </a:prstGeom>
        </p:spPr>
        <p:txBody>
          <a:bodyPr/>
          <a:lstStyle/>
          <a:p>
            <a:r>
              <a:t>Zerubbabel’s Temple</a:t>
            </a:r>
          </a:p>
        </p:txBody>
      </p:sp>
      <p:sp>
        <p:nvSpPr>
          <p:cNvPr id="170" name="Ezra 3 Construction process…"/>
          <p:cNvSpPr txBox="1">
            <a:spLocks noGrp="1"/>
          </p:cNvSpPr>
          <p:nvPr>
            <p:ph type="body" sz="quarter" idx="1"/>
          </p:nvPr>
        </p:nvSpPr>
        <p:spPr>
          <a:prstGeom prst="rect">
            <a:avLst/>
          </a:prstGeom>
        </p:spPr>
        <p:txBody>
          <a:bodyPr/>
          <a:lstStyle/>
          <a:p>
            <a:pPr marL="469900" indent="-469900">
              <a:spcBef>
                <a:spcPts val="2400"/>
              </a:spcBef>
              <a:buClr>
                <a:srgbClr val="929292"/>
              </a:buClr>
              <a:buSzPct val="60000"/>
              <a:buFont typeface="Zapf Dingbats"/>
              <a:buChar char="❖"/>
              <a:defRPr sz="3600"/>
            </a:pPr>
            <a:r>
              <a:t>Ezra 3 Construction process</a:t>
            </a:r>
          </a:p>
          <a:p>
            <a:pPr marL="469900" indent="-469900">
              <a:spcBef>
                <a:spcPts val="2400"/>
              </a:spcBef>
              <a:buClr>
                <a:srgbClr val="929292"/>
              </a:buClr>
              <a:buSzPct val="60000"/>
              <a:buFont typeface="Zapf Dingbats"/>
              <a:buChar char="❖"/>
              <a:defRPr sz="3600"/>
            </a:pPr>
            <a:r>
              <a:t>Ezra 6:3 Dimensions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Ezra 3:12-13"/>
          <p:cNvSpPr txBox="1">
            <a:spLocks noGrp="1"/>
          </p:cNvSpPr>
          <p:nvPr>
            <p:ph type="body" idx="13"/>
          </p:nvPr>
        </p:nvSpPr>
        <p:spPr>
          <a:xfrm>
            <a:off x="533400" y="8170333"/>
            <a:ext cx="11938000" cy="609601"/>
          </a:xfrm>
          <a:prstGeom prst="rect">
            <a:avLst/>
          </a:prstGeom>
        </p:spPr>
        <p:txBody>
          <a:bodyPr/>
          <a:lstStyle/>
          <a:p>
            <a:r>
              <a:t>Ezra 3:12-13</a:t>
            </a:r>
          </a:p>
        </p:txBody>
      </p:sp>
      <p:sp>
        <p:nvSpPr>
          <p:cNvPr id="173" name="But many of the priests and Levites and chief of the fathers, who were ancient men, that had seen the first house, when the foundation of this house was laid before their eyes, wept with a loud voice; and many shouted aloud for joy:…"/>
          <p:cNvSpPr txBox="1">
            <a:spLocks noGrp="1"/>
          </p:cNvSpPr>
          <p:nvPr>
            <p:ph type="body" idx="14"/>
          </p:nvPr>
        </p:nvSpPr>
        <p:spPr>
          <a:xfrm>
            <a:off x="1270000" y="1511299"/>
            <a:ext cx="10464800" cy="6197601"/>
          </a:xfrm>
          <a:prstGeom prst="rect">
            <a:avLst/>
          </a:prstGeom>
        </p:spPr>
        <p:txBody>
          <a:bodyPr/>
          <a:lstStyle/>
          <a:p>
            <a:r>
              <a:t>But many of the priests and Levites and chief of the fathers, who were ancient men, that had seen the first house, when the foundation of this house was laid before their eyes, wept with a loud voice; and many shouted aloud for joy:</a:t>
            </a:r>
          </a:p>
          <a:p>
            <a:endParaRPr/>
          </a:p>
          <a:p>
            <a:r>
              <a:t>So that the people could not discern the noise of the shout of joy from the noise of the weeping of the people: for the people shouted with a loud shout, and the noise was heard afar off.</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animation-reconstruction-second-temple-jerusalem_1-770x437.jpg" descr="animation-reconstruction-second-temple-jerusalem_1-770x437.jpg"/>
          <p:cNvPicPr>
            <a:picLocks noGrp="1"/>
          </p:cNvPicPr>
          <p:nvPr>
            <p:ph type="pic" idx="14"/>
          </p:nvPr>
        </p:nvPicPr>
        <p:blipFill>
          <a:blip r:embed="rId2"/>
          <a:stretch>
            <a:fillRect/>
          </a:stretch>
        </p:blipFill>
        <p:spPr>
          <a:xfrm>
            <a:off x="469900" y="544561"/>
            <a:ext cx="12065000" cy="5537201"/>
          </a:xfrm>
          <a:prstGeom prst="rect">
            <a:avLst/>
          </a:prstGeom>
        </p:spPr>
      </p:pic>
      <p:sp>
        <p:nvSpPr>
          <p:cNvPr id="176" name="Herod’s Temple"/>
          <p:cNvSpPr txBox="1">
            <a:spLocks noGrp="1"/>
          </p:cNvSpPr>
          <p:nvPr>
            <p:ph type="title"/>
          </p:nvPr>
        </p:nvSpPr>
        <p:spPr>
          <a:prstGeom prst="rect">
            <a:avLst/>
          </a:prstGeom>
        </p:spPr>
        <p:txBody>
          <a:bodyPr/>
          <a:lstStyle/>
          <a:p>
            <a:r>
              <a:t>Herod’s Temple</a:t>
            </a:r>
          </a:p>
        </p:txBody>
      </p:sp>
      <p:sp>
        <p:nvSpPr>
          <p:cNvPr id="177" name="Luke 1:11 Vision of angel…"/>
          <p:cNvSpPr txBox="1">
            <a:spLocks noGrp="1"/>
          </p:cNvSpPr>
          <p:nvPr>
            <p:ph type="body" sz="quarter" idx="1"/>
          </p:nvPr>
        </p:nvSpPr>
        <p:spPr>
          <a:prstGeom prst="rect">
            <a:avLst/>
          </a:prstGeom>
        </p:spPr>
        <p:txBody>
          <a:bodyPr/>
          <a:lstStyle/>
          <a:p>
            <a:pPr marL="313266" indent="-313266">
              <a:buClr>
                <a:srgbClr val="929292"/>
              </a:buClr>
              <a:buSzPct val="60000"/>
              <a:buFont typeface="Zapf Dingbats"/>
              <a:buChar char="❖"/>
            </a:pPr>
            <a:r>
              <a:t>Luke 1:11 Vision of angel</a:t>
            </a:r>
          </a:p>
          <a:p>
            <a:pPr marL="313266" indent="-313266">
              <a:buClr>
                <a:srgbClr val="929292"/>
              </a:buClr>
              <a:buSzPct val="60000"/>
              <a:buFont typeface="Zapf Dingbats"/>
              <a:buChar char="❖"/>
            </a:pPr>
            <a:r>
              <a:t>Luke 23:45 veil torn</a:t>
            </a:r>
          </a:p>
          <a:p>
            <a:pPr marL="313266" indent="-313266">
              <a:buClr>
                <a:srgbClr val="929292"/>
              </a:buClr>
              <a:buSzPct val="60000"/>
              <a:buFont typeface="Zapf Dingbats"/>
              <a:buChar char="❖"/>
            </a:pPr>
            <a:r>
              <a:t>Mark 13:1-2 destruction foretold</a:t>
            </a:r>
          </a:p>
        </p:txBody>
      </p:sp>
      <p:sp>
        <p:nvSpPr>
          <p:cNvPr id="178" name="https://www.realmofhistory.com/2017/11/14/animation-reconstruction-second-temple-jerusalem/"/>
          <p:cNvSpPr txBox="1"/>
          <p:nvPr/>
        </p:nvSpPr>
        <p:spPr>
          <a:xfrm>
            <a:off x="500740" y="5985933"/>
            <a:ext cx="9159181" cy="35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https://www.realmofhistory.com/2017/11/14/animation-reconstruction-second-temple-jerusalem/</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Herods-Temple-on-the-Temple-Mount.jpg" descr="Herods-Temple-on-the-Temple-Mount.jpg"/>
          <p:cNvPicPr>
            <a:picLocks noGrp="1" noChangeAspect="1"/>
          </p:cNvPicPr>
          <p:nvPr>
            <p:ph type="pic" idx="13"/>
          </p:nvPr>
        </p:nvPicPr>
        <p:blipFill>
          <a:blip r:embed="rId2"/>
          <a:srcRect/>
          <a:stretch>
            <a:fillRect/>
          </a:stretch>
        </p:blipFill>
        <p:spPr>
          <a:xfrm>
            <a:off x="-447080" y="983059"/>
            <a:ext cx="13898878" cy="7787426"/>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clndrdte_Sept1_more_clip_image004.jpg" descr="clndrdte_Sept1_more_clip_image004.jpg"/>
          <p:cNvPicPr>
            <a:picLocks noGrp="1"/>
          </p:cNvPicPr>
          <p:nvPr>
            <p:ph type="pic" idx="14"/>
          </p:nvPr>
        </p:nvPicPr>
        <p:blipFill>
          <a:blip r:embed="rId2"/>
          <a:stretch>
            <a:fillRect/>
          </a:stretch>
        </p:blipFill>
        <p:spPr>
          <a:xfrm>
            <a:off x="469900" y="546100"/>
            <a:ext cx="12065000" cy="5537200"/>
          </a:xfrm>
          <a:prstGeom prst="rect">
            <a:avLst/>
          </a:prstGeom>
        </p:spPr>
      </p:pic>
      <p:sp>
        <p:nvSpPr>
          <p:cNvPr id="183" name="Ezekiel’s Temple"/>
          <p:cNvSpPr txBox="1">
            <a:spLocks noGrp="1"/>
          </p:cNvSpPr>
          <p:nvPr>
            <p:ph type="title"/>
          </p:nvPr>
        </p:nvSpPr>
        <p:spPr>
          <a:prstGeom prst="rect">
            <a:avLst/>
          </a:prstGeom>
        </p:spPr>
        <p:txBody>
          <a:bodyPr/>
          <a:lstStyle/>
          <a:p>
            <a:r>
              <a:t>Ezekiel’s Temple</a:t>
            </a:r>
          </a:p>
        </p:txBody>
      </p:sp>
      <p:sp>
        <p:nvSpPr>
          <p:cNvPr id="184" name="Ezekiel 40-42 describes massive new temple…"/>
          <p:cNvSpPr txBox="1">
            <a:spLocks noGrp="1"/>
          </p:cNvSpPr>
          <p:nvPr>
            <p:ph type="body" sz="quarter" idx="1"/>
          </p:nvPr>
        </p:nvSpPr>
        <p:spPr>
          <a:prstGeom prst="rect">
            <a:avLst/>
          </a:prstGeom>
        </p:spPr>
        <p:txBody>
          <a:bodyPr/>
          <a:lstStyle/>
          <a:p>
            <a:pPr marL="313266" indent="-313266">
              <a:buClr>
                <a:srgbClr val="929292"/>
              </a:buClr>
              <a:buSzPct val="60000"/>
              <a:buFont typeface="Zapf Dingbats"/>
              <a:buChar char="❖"/>
            </a:pPr>
            <a:r>
              <a:t>Ezekiel 40-42 describes massive new temple</a:t>
            </a:r>
          </a:p>
          <a:p>
            <a:pPr marL="313266" indent="-313266">
              <a:buClr>
                <a:srgbClr val="929292"/>
              </a:buClr>
              <a:buSzPct val="60000"/>
              <a:buFont typeface="Zapf Dingbats"/>
              <a:buChar char="❖"/>
            </a:pPr>
            <a:r>
              <a:t>43-48 describes many events surrounding this coming temple</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Screen-Shot-2013-12-13-at-12.08.30-PM.png" descr="Screen-Shot-2013-12-13-at-12.08.30-PM.png"/>
          <p:cNvPicPr>
            <a:picLocks noGrp="1" noChangeAspect="1"/>
          </p:cNvPicPr>
          <p:nvPr>
            <p:ph type="pic" idx="13"/>
          </p:nvPr>
        </p:nvPicPr>
        <p:blipFill>
          <a:blip r:embed="rId2"/>
          <a:srcRect l="286" r="286"/>
          <a:stretch>
            <a:fillRect/>
          </a:stretch>
        </p:blipFill>
        <p:spPr>
          <a:xfrm>
            <a:off x="0" y="0"/>
            <a:ext cx="13004800" cy="9753600"/>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How can this help me read my bible?"/>
          <p:cNvSpPr txBox="1">
            <a:spLocks noGrp="1"/>
          </p:cNvSpPr>
          <p:nvPr>
            <p:ph type="title"/>
          </p:nvPr>
        </p:nvSpPr>
        <p:spPr>
          <a:prstGeom prst="rect">
            <a:avLst/>
          </a:prstGeom>
        </p:spPr>
        <p:txBody>
          <a:bodyPr/>
          <a:lstStyle>
            <a:lvl1pPr defTabSz="572516">
              <a:spcBef>
                <a:spcPts val="1500"/>
              </a:spcBef>
              <a:defRPr sz="6860"/>
            </a:lvl1pPr>
          </a:lstStyle>
          <a:p>
            <a:r>
              <a:t>How can this help me read my bible?</a:t>
            </a:r>
          </a:p>
        </p:txBody>
      </p:sp>
      <p:sp>
        <p:nvSpPr>
          <p:cNvPr id="189" name="In Hebrews 9 we see the temple, Holy place, and sacrificial rituals are are meant to picture Christ.…"/>
          <p:cNvSpPr txBox="1">
            <a:spLocks noGrp="1"/>
          </p:cNvSpPr>
          <p:nvPr>
            <p:ph type="body" idx="1"/>
          </p:nvPr>
        </p:nvSpPr>
        <p:spPr>
          <a:prstGeom prst="rect">
            <a:avLst/>
          </a:prstGeom>
        </p:spPr>
        <p:txBody>
          <a:bodyPr/>
          <a:lstStyle/>
          <a:p>
            <a:r>
              <a:t>In Hebrews 9 we see the temple, Holy place, and sacrificial rituals are are meant to picture Christ.</a:t>
            </a:r>
          </a:p>
          <a:p>
            <a:pPr lvl="1"/>
            <a:r>
              <a:t>Hebrews 9</a:t>
            </a:r>
          </a:p>
          <a:p>
            <a:pPr marL="861483" lvl="1" indent="-391583">
              <a:spcBef>
                <a:spcPts val="1800"/>
              </a:spcBef>
              <a:defRPr sz="3000"/>
            </a:pPr>
            <a:r>
              <a:t>7 But into the second went the high priest alone once every year, not without blood, which he offered for himself, and for the errors of the people: 8 The Holy Ghost this signifying, that the way into the holiest of all was not yet made manifest, while as the first tabernacle was yet standing</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It adds understanding to narratives such as the Gospels. Many encounters took place at the temple and Jesus used it in his illustrations.…"/>
          <p:cNvSpPr txBox="1">
            <a:spLocks noGrp="1"/>
          </p:cNvSpPr>
          <p:nvPr>
            <p:ph type="body" idx="1"/>
          </p:nvPr>
        </p:nvSpPr>
        <p:spPr>
          <a:prstGeom prst="rect">
            <a:avLst/>
          </a:prstGeom>
        </p:spPr>
        <p:txBody>
          <a:bodyPr/>
          <a:lstStyle/>
          <a:p>
            <a:r>
              <a:t>It adds understanding to narratives such as the Gospels. Many encounters took place at the temple and Jesus used it in his illustrations.</a:t>
            </a:r>
          </a:p>
          <a:p>
            <a:pPr lvl="1"/>
            <a:r>
              <a:t>John 3</a:t>
            </a:r>
          </a:p>
          <a:p>
            <a:pPr marL="861483" lvl="1" indent="-391583">
              <a:spcBef>
                <a:spcPts val="1800"/>
              </a:spcBef>
              <a:defRPr sz="3000"/>
            </a:pPr>
            <a:r>
              <a:t>19 Jesus answered and said unto them, Destroy this temple, and in three days I will raise it up. 20 Then said the Jews, Forty and six years was this temple in building, and wilt thou rear it up in three days? 21 But he spake of the temple of his body.</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There is a lot of rich teachings about God (theology) surrounding the temple such as His holiness and glory, to name just one example.…"/>
          <p:cNvSpPr txBox="1">
            <a:spLocks noGrp="1"/>
          </p:cNvSpPr>
          <p:nvPr>
            <p:ph type="body" idx="1"/>
          </p:nvPr>
        </p:nvSpPr>
        <p:spPr>
          <a:prstGeom prst="rect">
            <a:avLst/>
          </a:prstGeom>
        </p:spPr>
        <p:txBody>
          <a:bodyPr/>
          <a:lstStyle/>
          <a:p>
            <a:r>
              <a:t>There is a lot of rich teachings about God (theology) surrounding the temple such as His holiness and glory, to name just one example.</a:t>
            </a:r>
          </a:p>
          <a:p>
            <a:pPr lvl="1"/>
            <a:r>
              <a:t>Isaiah 6</a:t>
            </a:r>
          </a:p>
          <a:p>
            <a:pPr marL="861483" lvl="1" indent="-391583">
              <a:spcBef>
                <a:spcPts val="1800"/>
              </a:spcBef>
              <a:defRPr sz="3000"/>
            </a:pPr>
            <a:r>
              <a:t>In the year that king Uzziah died I saw also the Lord sitting upon a throne, high and lifted up, and his train filled the temple. 2 Above it stood the seraphims: each one had six wings; with twain he covered his face, and with twain he covered his feet, and with twain he did fly. 3 And one cried unto another, and said, Holy, holy, holy, is the Lord of hosts: the whole earth is full of his glory.</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Bible Object Lessons Scope and Sequence"/>
          <p:cNvSpPr txBox="1">
            <a:spLocks noGrp="1"/>
          </p:cNvSpPr>
          <p:nvPr>
            <p:ph type="title"/>
          </p:nvPr>
        </p:nvSpPr>
        <p:spPr>
          <a:prstGeom prst="rect">
            <a:avLst/>
          </a:prstGeom>
        </p:spPr>
        <p:txBody>
          <a:bodyPr/>
          <a:lstStyle>
            <a:lvl1pPr defTabSz="490727">
              <a:spcBef>
                <a:spcPts val="1300"/>
              </a:spcBef>
              <a:defRPr sz="5880"/>
            </a:lvl1pPr>
          </a:lstStyle>
          <a:p>
            <a:r>
              <a:t>Bible Object Lessons Scope and Sequence</a:t>
            </a:r>
          </a:p>
        </p:txBody>
      </p:sp>
      <p:sp>
        <p:nvSpPr>
          <p:cNvPr id="196" name="Objects of Salvation…"/>
          <p:cNvSpPr txBox="1">
            <a:spLocks noGrp="1"/>
          </p:cNvSpPr>
          <p:nvPr>
            <p:ph type="body" idx="1"/>
          </p:nvPr>
        </p:nvSpPr>
        <p:spPr>
          <a:prstGeom prst="rect">
            <a:avLst/>
          </a:prstGeom>
        </p:spPr>
        <p:txBody>
          <a:bodyPr/>
          <a:lstStyle/>
          <a:p>
            <a:pPr marL="371221" indent="-371221" defTabSz="461518">
              <a:spcBef>
                <a:spcPts val="1800"/>
              </a:spcBef>
              <a:defRPr sz="2844"/>
            </a:pPr>
            <a:r>
              <a:t>Objects of Salvation </a:t>
            </a:r>
          </a:p>
          <a:p>
            <a:pPr marL="742442" lvl="1" indent="-371221" defTabSz="461518">
              <a:spcBef>
                <a:spcPts val="1800"/>
              </a:spcBef>
              <a:defRPr sz="2844"/>
            </a:pPr>
            <a:r>
              <a:t>The ark of Noah, the atonement sacrifice, the serpents on the rod, the Roman crucifixion</a:t>
            </a:r>
          </a:p>
          <a:p>
            <a:pPr marL="371221" indent="-371221" defTabSz="461518">
              <a:spcBef>
                <a:spcPts val="1800"/>
              </a:spcBef>
              <a:defRPr sz="2844"/>
            </a:pPr>
            <a:r>
              <a:t>Ancient cities</a:t>
            </a:r>
          </a:p>
          <a:p>
            <a:pPr marL="742442" lvl="1" indent="-371221" defTabSz="461518">
              <a:spcBef>
                <a:spcPts val="1800"/>
              </a:spcBef>
              <a:defRPr sz="2844"/>
            </a:pPr>
            <a:r>
              <a:t>How they were built dn operated, Jerusalem in David’s time, Jerusalem in Jesus’ time, Capernaum, and Babylon. </a:t>
            </a:r>
          </a:p>
          <a:p>
            <a:pPr marL="371221" indent="-371221" defTabSz="461518">
              <a:spcBef>
                <a:spcPts val="1800"/>
              </a:spcBef>
              <a:defRPr sz="2844"/>
            </a:pPr>
            <a:r>
              <a:t>Roads, religion and running water</a:t>
            </a:r>
          </a:p>
          <a:p>
            <a:pPr marL="742442" lvl="1" indent="-371221" defTabSz="461518">
              <a:spcBef>
                <a:spcPts val="1800"/>
              </a:spcBef>
              <a:defRPr sz="2844"/>
            </a:pPr>
            <a:r>
              <a:t>A geography lesson on ancient middle east and Asia, the river of Jordan, Mediterranean Sea and Pauls missionary journey, and the Judean wilderness.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Lesson Overview"/>
          <p:cNvSpPr txBox="1">
            <a:spLocks noGrp="1"/>
          </p:cNvSpPr>
          <p:nvPr>
            <p:ph type="title"/>
          </p:nvPr>
        </p:nvSpPr>
        <p:spPr>
          <a:prstGeom prst="rect">
            <a:avLst/>
          </a:prstGeom>
        </p:spPr>
        <p:txBody>
          <a:bodyPr/>
          <a:lstStyle/>
          <a:p>
            <a:r>
              <a:t>Lesson Overview</a:t>
            </a:r>
          </a:p>
        </p:txBody>
      </p:sp>
      <p:sp>
        <p:nvSpPr>
          <p:cNvPr id="139" name="The Ritual Objects…"/>
          <p:cNvSpPr txBox="1">
            <a:spLocks noGrp="1"/>
          </p:cNvSpPr>
          <p:nvPr>
            <p:ph type="body" idx="1"/>
          </p:nvPr>
        </p:nvSpPr>
        <p:spPr>
          <a:prstGeom prst="rect">
            <a:avLst/>
          </a:prstGeom>
        </p:spPr>
        <p:txBody>
          <a:bodyPr/>
          <a:lstStyle/>
          <a:p>
            <a:r>
              <a:t>The Ritual Objects</a:t>
            </a:r>
          </a:p>
          <a:p>
            <a:r>
              <a:t>The Tabernacle of Moses</a:t>
            </a:r>
          </a:p>
          <a:p>
            <a:r>
              <a:t>Solomon’s Temple</a:t>
            </a:r>
          </a:p>
          <a:p>
            <a:r>
              <a:t>Zerubbabel’s Temple</a:t>
            </a:r>
          </a:p>
          <a:p>
            <a:r>
              <a:t>Herod’s Temple</a:t>
            </a:r>
          </a:p>
          <a:p>
            <a:r>
              <a:t>Ezekiel’s Temple</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Ps Clive Dorrington"/>
          <p:cNvSpPr txBox="1">
            <a:spLocks noGrp="1"/>
          </p:cNvSpPr>
          <p:nvPr>
            <p:ph type="body" idx="13"/>
          </p:nvPr>
        </p:nvSpPr>
        <p:spPr>
          <a:prstGeom prst="rect">
            <a:avLst/>
          </a:prstGeom>
        </p:spPr>
        <p:txBody>
          <a:bodyPr/>
          <a:lstStyle/>
          <a:p>
            <a:r>
              <a:t>Ps Clive Dorrington</a:t>
            </a:r>
          </a:p>
        </p:txBody>
      </p:sp>
      <p:pic>
        <p:nvPicPr>
          <p:cNvPr id="199" name="Logo Bible Object Lessons.jpg" descr="Logo Bible Object Lessons.jpg"/>
          <p:cNvPicPr>
            <a:picLocks noGrp="1"/>
          </p:cNvPicPr>
          <p:nvPr>
            <p:ph type="pic" idx="14"/>
          </p:nvPr>
        </p:nvPicPr>
        <p:blipFill>
          <a:blip r:embed="rId2"/>
          <a:stretch>
            <a:fillRect/>
          </a:stretch>
        </p:blipFill>
        <p:spPr>
          <a:xfrm>
            <a:off x="469900" y="544561"/>
            <a:ext cx="12065000" cy="5537201"/>
          </a:xfrm>
          <a:prstGeom prst="rect">
            <a:avLst/>
          </a:prstGeom>
        </p:spPr>
      </p:pic>
      <p:sp>
        <p:nvSpPr>
          <p:cNvPr id="200" name="Thank you"/>
          <p:cNvSpPr txBox="1">
            <a:spLocks noGrp="1"/>
          </p:cNvSpPr>
          <p:nvPr>
            <p:ph type="title"/>
          </p:nvPr>
        </p:nvSpPr>
        <p:spPr>
          <a:prstGeom prst="rect">
            <a:avLst/>
          </a:prstGeom>
        </p:spPr>
        <p:txBody>
          <a:bodyPr/>
          <a:lstStyle>
            <a:lvl1pPr algn="ctr"/>
          </a:lstStyle>
          <a:p>
            <a:r>
              <a:t>Thank you</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The-Ark-of-the-Covenant-and-the-Israelites-Crossing-the-Jordan-River-830-1039x656.jpg" descr="The-Ark-of-the-Covenant-and-the-Israelites-Crossing-the-Jordan-River-830-1039x656.jpg"/>
          <p:cNvPicPr>
            <a:picLocks noGrp="1"/>
          </p:cNvPicPr>
          <p:nvPr>
            <p:ph type="pic" idx="13"/>
          </p:nvPr>
        </p:nvPicPr>
        <p:blipFill>
          <a:blip r:embed="rId2"/>
          <a:stretch>
            <a:fillRect/>
          </a:stretch>
        </p:blipFill>
        <p:spPr>
          <a:xfrm>
            <a:off x="6692900" y="2565400"/>
            <a:ext cx="5842000" cy="6680200"/>
          </a:xfrm>
          <a:prstGeom prst="rect">
            <a:avLst/>
          </a:prstGeom>
        </p:spPr>
      </p:pic>
      <p:sp>
        <p:nvSpPr>
          <p:cNvPr id="142" name="Ritual Objects"/>
          <p:cNvSpPr txBox="1">
            <a:spLocks noGrp="1"/>
          </p:cNvSpPr>
          <p:nvPr>
            <p:ph type="title"/>
          </p:nvPr>
        </p:nvSpPr>
        <p:spPr>
          <a:prstGeom prst="rect">
            <a:avLst/>
          </a:prstGeom>
        </p:spPr>
        <p:txBody>
          <a:bodyPr/>
          <a:lstStyle/>
          <a:p>
            <a:r>
              <a:t>Ritual Objects</a:t>
            </a:r>
          </a:p>
        </p:txBody>
      </p:sp>
      <p:sp>
        <p:nvSpPr>
          <p:cNvPr id="143" name="Altar of Incense…"/>
          <p:cNvSpPr txBox="1">
            <a:spLocks noGrp="1"/>
          </p:cNvSpPr>
          <p:nvPr>
            <p:ph type="body" sz="half" idx="1"/>
          </p:nvPr>
        </p:nvSpPr>
        <p:spPr>
          <a:prstGeom prst="rect">
            <a:avLst/>
          </a:prstGeom>
        </p:spPr>
        <p:txBody>
          <a:bodyPr/>
          <a:lstStyle/>
          <a:p>
            <a:pPr marL="311022" indent="-311022" defTabSz="461518">
              <a:spcBef>
                <a:spcPts val="1400"/>
              </a:spcBef>
              <a:defRPr sz="2370" b="1"/>
            </a:pPr>
            <a:r>
              <a:t>Altar of Incense</a:t>
            </a:r>
          </a:p>
          <a:p>
            <a:pPr marL="622045" lvl="1" indent="-311022" defTabSz="461518">
              <a:spcBef>
                <a:spcPts val="1400"/>
              </a:spcBef>
              <a:defRPr sz="2370"/>
            </a:pPr>
            <a:r>
              <a:t>Exodus 30:1-10</a:t>
            </a:r>
          </a:p>
          <a:p>
            <a:pPr marL="311022" indent="-311022" defTabSz="461518">
              <a:spcBef>
                <a:spcPts val="1400"/>
              </a:spcBef>
              <a:defRPr sz="2370" b="1"/>
            </a:pPr>
            <a:r>
              <a:t>Lamp Stand</a:t>
            </a:r>
          </a:p>
          <a:p>
            <a:pPr marL="622045" lvl="1" indent="-311022" defTabSz="461518">
              <a:spcBef>
                <a:spcPts val="1400"/>
              </a:spcBef>
              <a:defRPr sz="2370"/>
            </a:pPr>
            <a:r>
              <a:t>Exodus 25:31-40</a:t>
            </a:r>
          </a:p>
          <a:p>
            <a:pPr marL="311022" indent="-311022" defTabSz="461518">
              <a:spcBef>
                <a:spcPts val="1400"/>
              </a:spcBef>
              <a:defRPr sz="2370" b="1"/>
            </a:pPr>
            <a:r>
              <a:t>Table of Bread of Presence</a:t>
            </a:r>
          </a:p>
          <a:p>
            <a:pPr marL="622045" lvl="1" indent="-311022" defTabSz="461518">
              <a:spcBef>
                <a:spcPts val="1400"/>
              </a:spcBef>
              <a:defRPr sz="2370"/>
            </a:pPr>
            <a:r>
              <a:t>Exodus 25:23-30</a:t>
            </a:r>
          </a:p>
          <a:p>
            <a:pPr marL="622045" lvl="1" indent="-311022" defTabSz="461518">
              <a:spcBef>
                <a:spcPts val="1400"/>
              </a:spcBef>
              <a:defRPr sz="2370"/>
            </a:pPr>
            <a:r>
              <a:t>2 Samual 21:4</a:t>
            </a:r>
          </a:p>
          <a:p>
            <a:pPr marL="311022" indent="-311022" defTabSz="461518">
              <a:spcBef>
                <a:spcPts val="1400"/>
              </a:spcBef>
              <a:defRPr sz="2370" b="1"/>
            </a:pPr>
            <a:r>
              <a:t>Ark of the Covenant</a:t>
            </a:r>
          </a:p>
          <a:p>
            <a:pPr marL="622045" lvl="1" indent="-311022" defTabSz="461518">
              <a:spcBef>
                <a:spcPts val="1400"/>
              </a:spcBef>
              <a:defRPr sz="2370"/>
            </a:pPr>
            <a:r>
              <a:t>Exodus 25:10-22</a:t>
            </a:r>
          </a:p>
          <a:p>
            <a:pPr marL="311022" indent="-311022" defTabSz="461518">
              <a:spcBef>
                <a:spcPts val="1400"/>
              </a:spcBef>
              <a:defRPr sz="2370" b="1"/>
            </a:pPr>
            <a:r>
              <a:t>Bronze Altar</a:t>
            </a:r>
          </a:p>
          <a:p>
            <a:pPr marL="622045" lvl="1" indent="-311022" defTabSz="461518">
              <a:spcBef>
                <a:spcPts val="1400"/>
              </a:spcBef>
              <a:defRPr sz="2370"/>
            </a:pPr>
            <a:r>
              <a:t>Exodus 27:1-8</a:t>
            </a:r>
          </a:p>
        </p:txBody>
      </p:sp>
      <p:sp>
        <p:nvSpPr>
          <p:cNvPr id="144" name="https://archaeologyillustrated.com"/>
          <p:cNvSpPr txBox="1"/>
          <p:nvPr/>
        </p:nvSpPr>
        <p:spPr>
          <a:xfrm>
            <a:off x="6753373" y="9251949"/>
            <a:ext cx="3316388" cy="35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u="sng">
                <a:hlinkClick r:id="rId3"/>
              </a:defRPr>
            </a:lvl1pPr>
          </a:lstStyle>
          <a:p>
            <a:pPr>
              <a:defRPr u="none"/>
            </a:pPr>
            <a:r>
              <a:rPr u="sng">
                <a:hlinkClick r:id="rId3"/>
              </a:rPr>
              <a:t>https://archaeologyillustrated.com</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Screen Shot 2019-02-13 at 16.03.45.png" descr="Screen Shot 2019-02-13 at 16.03.45.png"/>
          <p:cNvPicPr>
            <a:picLocks noGrp="1"/>
          </p:cNvPicPr>
          <p:nvPr>
            <p:ph type="pic" idx="13"/>
          </p:nvPr>
        </p:nvPicPr>
        <p:blipFill>
          <a:blip r:embed="rId2"/>
          <a:stretch>
            <a:fillRect/>
          </a:stretch>
        </p:blipFill>
        <p:spPr>
          <a:xfrm>
            <a:off x="6729319" y="4683899"/>
            <a:ext cx="5753101" cy="4559301"/>
          </a:xfrm>
          <a:prstGeom prst="rect">
            <a:avLst/>
          </a:prstGeom>
        </p:spPr>
      </p:pic>
      <p:pic>
        <p:nvPicPr>
          <p:cNvPr id="147" name="Screen Shot 2019-02-13 at 16.03.07.png" descr="Screen Shot 2019-02-13 at 16.03.07.png"/>
          <p:cNvPicPr>
            <a:picLocks noGrp="1"/>
          </p:cNvPicPr>
          <p:nvPr>
            <p:ph type="pic" idx="14"/>
          </p:nvPr>
        </p:nvPicPr>
        <p:blipFill>
          <a:blip r:embed="rId3"/>
          <a:stretch>
            <a:fillRect/>
          </a:stretch>
        </p:blipFill>
        <p:spPr>
          <a:xfrm>
            <a:off x="6733562" y="520700"/>
            <a:ext cx="5753101" cy="3860800"/>
          </a:xfrm>
          <a:prstGeom prst="rect">
            <a:avLst/>
          </a:prstGeom>
        </p:spPr>
      </p:pic>
      <p:pic>
        <p:nvPicPr>
          <p:cNvPr id="148" name="Screen Shot 2019-02-13 at 16.03.30.png" descr="Screen Shot 2019-02-13 at 16.03.30.png"/>
          <p:cNvPicPr>
            <a:picLocks noGrp="1"/>
          </p:cNvPicPr>
          <p:nvPr>
            <p:ph type="pic" idx="15"/>
          </p:nvPr>
        </p:nvPicPr>
        <p:blipFill>
          <a:blip r:embed="rId4"/>
          <a:stretch>
            <a:fillRect/>
          </a:stretch>
        </p:blipFill>
        <p:spPr>
          <a:xfrm>
            <a:off x="430119" y="520699"/>
            <a:ext cx="5842001" cy="8724901"/>
          </a:xfrm>
          <a:prstGeom prst="rect">
            <a:avLst/>
          </a:prstGeom>
        </p:spPr>
      </p:pic>
      <p:sp>
        <p:nvSpPr>
          <p:cNvPr id="149" name="ESV Global Study Bible Kindle Edition"/>
          <p:cNvSpPr txBox="1"/>
          <p:nvPr/>
        </p:nvSpPr>
        <p:spPr>
          <a:xfrm>
            <a:off x="436785" y="9239249"/>
            <a:ext cx="8920908" cy="35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ESV Global Study Bible Kindle Edition</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Stiftshuette_Modell_Timnapark.jpg" descr="Stiftshuette_Modell_Timnapark.jpg"/>
          <p:cNvPicPr>
            <a:picLocks noGrp="1"/>
          </p:cNvPicPr>
          <p:nvPr>
            <p:ph type="pic" idx="14"/>
          </p:nvPr>
        </p:nvPicPr>
        <p:blipFill>
          <a:blip r:embed="rId2"/>
          <a:stretch>
            <a:fillRect/>
          </a:stretch>
        </p:blipFill>
        <p:spPr>
          <a:xfrm>
            <a:off x="469900" y="544561"/>
            <a:ext cx="12065000" cy="5537201"/>
          </a:xfrm>
          <a:prstGeom prst="rect">
            <a:avLst/>
          </a:prstGeom>
        </p:spPr>
      </p:pic>
      <p:sp>
        <p:nvSpPr>
          <p:cNvPr id="152" name="The Tabernacle"/>
          <p:cNvSpPr txBox="1">
            <a:spLocks noGrp="1"/>
          </p:cNvSpPr>
          <p:nvPr>
            <p:ph type="title"/>
          </p:nvPr>
        </p:nvSpPr>
        <p:spPr>
          <a:prstGeom prst="rect">
            <a:avLst/>
          </a:prstGeom>
        </p:spPr>
        <p:txBody>
          <a:bodyPr/>
          <a:lstStyle/>
          <a:p>
            <a:r>
              <a:t>The Tabernacle</a:t>
            </a:r>
          </a:p>
        </p:txBody>
      </p:sp>
      <p:sp>
        <p:nvSpPr>
          <p:cNvPr id="153" name="Exodus 26  Construction of the Tabernacle"/>
          <p:cNvSpPr txBox="1">
            <a:spLocks noGrp="1"/>
          </p:cNvSpPr>
          <p:nvPr>
            <p:ph type="body" sz="quarter" idx="1"/>
          </p:nvPr>
        </p:nvSpPr>
        <p:spPr>
          <a:prstGeom prst="rect">
            <a:avLst/>
          </a:prstGeom>
        </p:spPr>
        <p:txBody>
          <a:bodyPr/>
          <a:lstStyle>
            <a:lvl1pPr marL="313266" indent="-313266">
              <a:buClr>
                <a:srgbClr val="929292"/>
              </a:buClr>
              <a:buSzPct val="60000"/>
              <a:buFont typeface="Zapf Dingbats"/>
              <a:buChar char="❖"/>
            </a:lvl1pPr>
          </a:lstStyle>
          <a:p>
            <a:r>
              <a:t>Exodus 26  Construction of the Tabernacle</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tabernacle-wilderness-tribes-diagram-the-of-only.jpg" descr="tabernacle-wilderness-tribes-diagram-the-of-only.jpg"/>
          <p:cNvPicPr>
            <a:picLocks noGrp="1"/>
          </p:cNvPicPr>
          <p:nvPr>
            <p:ph type="pic" idx="13"/>
          </p:nvPr>
        </p:nvPicPr>
        <p:blipFill>
          <a:blip r:embed="rId2"/>
          <a:srcRect/>
          <a:stretch>
            <a:fillRect/>
          </a:stretch>
        </p:blipFill>
        <p:spPr>
          <a:xfrm>
            <a:off x="33139" y="965398"/>
            <a:ext cx="12938331" cy="7822937"/>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 Exodus 26:1-4 KJV"/>
          <p:cNvSpPr txBox="1">
            <a:spLocks noGrp="1"/>
          </p:cNvSpPr>
          <p:nvPr>
            <p:ph type="body" idx="13"/>
          </p:nvPr>
        </p:nvSpPr>
        <p:spPr>
          <a:xfrm>
            <a:off x="533400" y="8204200"/>
            <a:ext cx="11938000" cy="609600"/>
          </a:xfrm>
          <a:prstGeom prst="rect">
            <a:avLst/>
          </a:prstGeom>
        </p:spPr>
        <p:txBody>
          <a:bodyPr/>
          <a:lstStyle/>
          <a:p>
            <a:r>
              <a:t>– Exodus 26:1-4 KJV</a:t>
            </a:r>
          </a:p>
        </p:txBody>
      </p:sp>
      <p:sp>
        <p:nvSpPr>
          <p:cNvPr id="158" name="1 Moreover thou shalt make the tabernacle with ten curtains of fine twined linen, and blue, and purple, and scarlet: with cherubims of cunning work shalt thou make them.…"/>
          <p:cNvSpPr txBox="1">
            <a:spLocks noGrp="1"/>
          </p:cNvSpPr>
          <p:nvPr>
            <p:ph type="body" idx="14"/>
          </p:nvPr>
        </p:nvSpPr>
        <p:spPr>
          <a:xfrm>
            <a:off x="229129" y="1740371"/>
            <a:ext cx="12546543" cy="5739458"/>
          </a:xfrm>
          <a:prstGeom prst="rect">
            <a:avLst/>
          </a:prstGeom>
        </p:spPr>
        <p:txBody>
          <a:bodyPr/>
          <a:lstStyle/>
          <a:p>
            <a:pPr>
              <a:defRPr sz="3000"/>
            </a:pPr>
            <a:r>
              <a:rPr b="1">
                <a:latin typeface="Arial"/>
                <a:ea typeface="Arial"/>
                <a:cs typeface="Arial"/>
                <a:sym typeface="Arial"/>
              </a:rPr>
              <a:t>1 </a:t>
            </a:r>
            <a:r>
              <a:t>Moreover thou shalt make the tabernacle with ten curtains of fine twined linen, and blue, and purple, and scarlet: with cherubims of cunning work shalt thou make them.</a:t>
            </a:r>
          </a:p>
          <a:p>
            <a:pPr>
              <a:defRPr sz="3000"/>
            </a:pPr>
            <a:r>
              <a:rPr b="1">
                <a:latin typeface="Arial"/>
                <a:ea typeface="Arial"/>
                <a:cs typeface="Arial"/>
                <a:sym typeface="Arial"/>
              </a:rPr>
              <a:t>2 </a:t>
            </a:r>
            <a:r>
              <a:t>The length of one curtain shall be eight and twenty cubits, and the breadth of one curtain four cubits: and every one of the curtains shall have one measure.</a:t>
            </a:r>
          </a:p>
          <a:p>
            <a:pPr>
              <a:defRPr sz="3000"/>
            </a:pPr>
            <a:r>
              <a:rPr b="1">
                <a:latin typeface="Arial"/>
                <a:ea typeface="Arial"/>
                <a:cs typeface="Arial"/>
                <a:sym typeface="Arial"/>
              </a:rPr>
              <a:t>3 </a:t>
            </a:r>
            <a:r>
              <a:t>The five curtains shall be coupled together one to another; and other five curtains shall be coupled one to another.</a:t>
            </a:r>
          </a:p>
          <a:p>
            <a:pPr>
              <a:defRPr sz="3000"/>
            </a:pPr>
            <a:r>
              <a:rPr b="1">
                <a:latin typeface="Arial"/>
                <a:ea typeface="Arial"/>
                <a:cs typeface="Arial"/>
                <a:sym typeface="Arial"/>
              </a:rPr>
              <a:t>4 </a:t>
            </a:r>
            <a:r>
              <a:t>And thou shalt make loops of blue upon the edge of the one curtain from the selvedge in the coupling; and likewise shalt thou make in the uttermost edge of another curtain, in the coupling of the second.</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art27.jpg" descr="art27.jpg"/>
          <p:cNvPicPr>
            <a:picLocks noGrp="1"/>
          </p:cNvPicPr>
          <p:nvPr>
            <p:ph type="pic" idx="14"/>
          </p:nvPr>
        </p:nvPicPr>
        <p:blipFill>
          <a:blip r:embed="rId2"/>
          <a:stretch>
            <a:fillRect/>
          </a:stretch>
        </p:blipFill>
        <p:spPr>
          <a:xfrm>
            <a:off x="1949865" y="249343"/>
            <a:ext cx="9105070" cy="6329257"/>
          </a:xfrm>
          <a:prstGeom prst="rect">
            <a:avLst/>
          </a:prstGeom>
        </p:spPr>
      </p:pic>
      <p:sp>
        <p:nvSpPr>
          <p:cNvPr id="161" name="Solomon’s Temple"/>
          <p:cNvSpPr txBox="1">
            <a:spLocks noGrp="1"/>
          </p:cNvSpPr>
          <p:nvPr>
            <p:ph type="title"/>
          </p:nvPr>
        </p:nvSpPr>
        <p:spPr>
          <a:prstGeom prst="rect">
            <a:avLst/>
          </a:prstGeom>
        </p:spPr>
        <p:txBody>
          <a:bodyPr/>
          <a:lstStyle/>
          <a:p>
            <a:r>
              <a:t>Solomon’s Temple</a:t>
            </a:r>
          </a:p>
        </p:txBody>
      </p:sp>
      <p:sp>
        <p:nvSpPr>
          <p:cNvPr id="162" name="1 Kings 6 How it what built…"/>
          <p:cNvSpPr txBox="1">
            <a:spLocks noGrp="1"/>
          </p:cNvSpPr>
          <p:nvPr>
            <p:ph type="body" sz="quarter" idx="1"/>
          </p:nvPr>
        </p:nvSpPr>
        <p:spPr>
          <a:prstGeom prst="rect">
            <a:avLst/>
          </a:prstGeom>
        </p:spPr>
        <p:txBody>
          <a:bodyPr/>
          <a:lstStyle/>
          <a:p>
            <a:pPr marL="313266" indent="-313266">
              <a:buClr>
                <a:srgbClr val="929292"/>
              </a:buClr>
              <a:buSzPct val="60000"/>
              <a:buFont typeface="Zapf Dingbats"/>
              <a:buChar char="❖"/>
            </a:pPr>
            <a:r>
              <a:t>1 Kings 6 How it what built</a:t>
            </a:r>
          </a:p>
          <a:p>
            <a:pPr marL="313266" indent="-313266">
              <a:buClr>
                <a:srgbClr val="929292"/>
              </a:buClr>
              <a:buSzPct val="60000"/>
              <a:buFont typeface="Zapf Dingbats"/>
              <a:buChar char="❖"/>
            </a:pPr>
            <a:r>
              <a:t>2 Chronicles 3 where it was built</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logs_holy_land_olive_wood_bethlehem.jpg" descr="logs_holy_land_olive_wood_bethlehem.jpg"/>
          <p:cNvPicPr>
            <a:picLocks noGrp="1"/>
          </p:cNvPicPr>
          <p:nvPr>
            <p:ph type="pic" idx="13"/>
          </p:nvPr>
        </p:nvPicPr>
        <p:blipFill>
          <a:blip r:embed="rId2"/>
          <a:stretch>
            <a:fillRect/>
          </a:stretch>
        </p:blipFill>
        <p:spPr>
          <a:xfrm>
            <a:off x="6729319" y="4683899"/>
            <a:ext cx="5753101" cy="4559301"/>
          </a:xfrm>
          <a:prstGeom prst="rect">
            <a:avLst/>
          </a:prstGeom>
        </p:spPr>
      </p:pic>
      <p:pic>
        <p:nvPicPr>
          <p:cNvPr id="165" name="RED-CEDAR-logs-1.jpeg" descr="RED-CEDAR-logs-1.jpeg"/>
          <p:cNvPicPr>
            <a:picLocks noGrp="1"/>
          </p:cNvPicPr>
          <p:nvPr>
            <p:ph type="pic" idx="14"/>
          </p:nvPr>
        </p:nvPicPr>
        <p:blipFill>
          <a:blip r:embed="rId3"/>
          <a:stretch>
            <a:fillRect/>
          </a:stretch>
        </p:blipFill>
        <p:spPr>
          <a:xfrm>
            <a:off x="6733562" y="520700"/>
            <a:ext cx="5753101" cy="3860800"/>
          </a:xfrm>
          <a:prstGeom prst="rect">
            <a:avLst/>
          </a:prstGeom>
        </p:spPr>
      </p:pic>
      <p:pic>
        <p:nvPicPr>
          <p:cNvPr id="166" name="Acacia_heterophylla_Logs_for_cabinetmaking.JPG" descr="Acacia_heterophylla_Logs_for_cabinetmaking.JPG"/>
          <p:cNvPicPr>
            <a:picLocks noGrp="1"/>
          </p:cNvPicPr>
          <p:nvPr>
            <p:ph type="pic" idx="15"/>
          </p:nvPr>
        </p:nvPicPr>
        <p:blipFill>
          <a:blip r:embed="rId4"/>
          <a:stretch>
            <a:fillRect/>
          </a:stretch>
        </p:blipFill>
        <p:spPr>
          <a:xfrm>
            <a:off x="430119" y="520699"/>
            <a:ext cx="5842001" cy="8724901"/>
          </a:xfrm>
          <a:prstGeom prst="rect">
            <a:avLst/>
          </a:prstGeom>
        </p:spPr>
      </p:pic>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4">
  <a:themeElements>
    <a:clrScheme name="New_Template4">
      <a:dk1>
        <a:srgbClr val="414141"/>
      </a:dk1>
      <a:lt1>
        <a:srgbClr val="004141"/>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4">
  <a:themeElements>
    <a:clrScheme name="New_Template4">
      <a:dk1>
        <a:srgbClr val="000000"/>
      </a:dk1>
      <a:lt1>
        <a:srgbClr val="FFFFFF"/>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770</Words>
  <Application>Microsoft Office PowerPoint</Application>
  <PresentationFormat>Custom</PresentationFormat>
  <Paragraphs>69</Paragraphs>
  <Slides>20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Bodoni SvtyTwo ITC TT-Book</vt:lpstr>
      <vt:lpstr>Helvetica</vt:lpstr>
      <vt:lpstr>Helvetica Neue</vt:lpstr>
      <vt:lpstr>Palatino</vt:lpstr>
      <vt:lpstr>Zapf Dingbats</vt:lpstr>
      <vt:lpstr>New_Template4</vt:lpstr>
      <vt:lpstr>The Temple and Tabernacle</vt:lpstr>
      <vt:lpstr>Lesson Overview</vt:lpstr>
      <vt:lpstr>Ritual Objects</vt:lpstr>
      <vt:lpstr>PowerPoint Presentation</vt:lpstr>
      <vt:lpstr>The Tabernacle</vt:lpstr>
      <vt:lpstr>PowerPoint Presentation</vt:lpstr>
      <vt:lpstr>PowerPoint Presentation</vt:lpstr>
      <vt:lpstr>Solomon’s Temple</vt:lpstr>
      <vt:lpstr>PowerPoint Presentation</vt:lpstr>
      <vt:lpstr>Zerubbabel’s Temple</vt:lpstr>
      <vt:lpstr>PowerPoint Presentation</vt:lpstr>
      <vt:lpstr>Herod’s Temple</vt:lpstr>
      <vt:lpstr>PowerPoint Presentation</vt:lpstr>
      <vt:lpstr>Ezekiel’s Temple</vt:lpstr>
      <vt:lpstr>PowerPoint Presentation</vt:lpstr>
      <vt:lpstr>How can this help me read my bible?</vt:lpstr>
      <vt:lpstr>PowerPoint Presentation</vt:lpstr>
      <vt:lpstr>PowerPoint Presentation</vt:lpstr>
      <vt:lpstr>Bible Object Lessons Scope and Sequence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Temple and Tabernacle</dc:title>
  <dc:creator>dorrington</dc:creator>
  <cp:lastModifiedBy>Clive Dorrington</cp:lastModifiedBy>
  <cp:revision>1</cp:revision>
  <dcterms:modified xsi:type="dcterms:W3CDTF">2020-11-28T14:33:48Z</dcterms:modified>
</cp:coreProperties>
</file>